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6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69" r:id="rId48"/>
    <p:sldId id="370" r:id="rId49"/>
    <p:sldId id="371" r:id="rId50"/>
    <p:sldId id="372" r:id="rId51"/>
    <p:sldId id="373" r:id="rId52"/>
    <p:sldId id="374" r:id="rId53"/>
    <p:sldId id="375" r:id="rId54"/>
    <p:sldId id="376" r:id="rId55"/>
    <p:sldId id="377" r:id="rId56"/>
    <p:sldId id="378" r:id="rId57"/>
    <p:sldId id="379" r:id="rId58"/>
    <p:sldId id="380" r:id="rId59"/>
    <p:sldId id="381" r:id="rId60"/>
    <p:sldId id="382" r:id="rId61"/>
    <p:sldId id="383" r:id="rId62"/>
    <p:sldId id="384" r:id="rId63"/>
    <p:sldId id="385" r:id="rId64"/>
    <p:sldId id="386" r:id="rId65"/>
    <p:sldId id="387" r:id="rId66"/>
    <p:sldId id="388" r:id="rId67"/>
    <p:sldId id="389" r:id="rId68"/>
    <p:sldId id="390" r:id="rId69"/>
    <p:sldId id="391" r:id="rId70"/>
    <p:sldId id="392" r:id="rId71"/>
    <p:sldId id="393" r:id="rId72"/>
    <p:sldId id="394" r:id="rId73"/>
    <p:sldId id="395" r:id="rId74"/>
    <p:sldId id="397" r:id="rId75"/>
    <p:sldId id="396" r:id="rId76"/>
    <p:sldId id="398" r:id="rId77"/>
    <p:sldId id="399" r:id="rId78"/>
    <p:sldId id="281" r:id="rId79"/>
    <p:sldId id="282" r:id="rId80"/>
    <p:sldId id="283" r:id="rId81"/>
    <p:sldId id="284" r:id="rId82"/>
    <p:sldId id="285" r:id="rId83"/>
    <p:sldId id="286" r:id="rId84"/>
    <p:sldId id="313" r:id="rId85"/>
    <p:sldId id="287" r:id="rId86"/>
    <p:sldId id="288" r:id="rId87"/>
    <p:sldId id="315" r:id="rId88"/>
    <p:sldId id="316" r:id="rId89"/>
    <p:sldId id="317" r:id="rId90"/>
    <p:sldId id="318" r:id="rId91"/>
    <p:sldId id="319" r:id="rId92"/>
    <p:sldId id="320" r:id="rId93"/>
    <p:sldId id="322" r:id="rId94"/>
    <p:sldId id="295" r:id="rId95"/>
    <p:sldId id="296" r:id="rId96"/>
    <p:sldId id="297" r:id="rId97"/>
    <p:sldId id="298" r:id="rId98"/>
    <p:sldId id="323" r:id="rId99"/>
    <p:sldId id="324" r:id="rId100"/>
    <p:sldId id="325" r:id="rId101"/>
    <p:sldId id="300" r:id="rId102"/>
    <p:sldId id="301" r:id="rId103"/>
    <p:sldId id="302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51614F-40D1-4B8C-9B42-B73ED9384841}">
          <p14:sldIdLst>
            <p14:sldId id="271"/>
            <p14:sldId id="272"/>
            <p14:sldId id="26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7"/>
            <p14:sldId id="396"/>
            <p14:sldId id="398"/>
            <p14:sldId id="399"/>
            <p14:sldId id="281"/>
            <p14:sldId id="282"/>
            <p14:sldId id="283"/>
            <p14:sldId id="284"/>
            <p14:sldId id="285"/>
            <p14:sldId id="286"/>
            <p14:sldId id="313"/>
            <p14:sldId id="287"/>
            <p14:sldId id="288"/>
            <p14:sldId id="315"/>
            <p14:sldId id="316"/>
            <p14:sldId id="317"/>
            <p14:sldId id="318"/>
            <p14:sldId id="319"/>
            <p14:sldId id="320"/>
            <p14:sldId id="322"/>
            <p14:sldId id="295"/>
            <p14:sldId id="296"/>
            <p14:sldId id="297"/>
            <p14:sldId id="298"/>
            <p14:sldId id="323"/>
            <p14:sldId id="324"/>
            <p14:sldId id="325"/>
            <p14:sldId id="300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1D1F21"/>
    <a:srgbClr val="D0AF7E"/>
    <a:srgbClr val="894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527" autoAdjust="0"/>
    <p:restoredTop sz="94660"/>
  </p:normalViewPr>
  <p:slideViewPr>
    <p:cSldViewPr snapToGrid="0">
      <p:cViewPr varScale="1">
        <p:scale>
          <a:sx n="60" d="100"/>
          <a:sy n="60" d="100"/>
        </p:scale>
        <p:origin x="324" y="-19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E5F91-9E08-E393-9347-54D456B51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E429C-1F1C-9A51-1F80-A772E7EF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5B692-BAE3-BDD4-C682-EDFF412F0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687A-6558-4AF1-92A5-B87CD8C8C047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1FE5A-DE4B-7093-FFFD-CA968315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9AF09-D8A3-5735-5958-70DD3532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EE365-C494-4B2E-B76F-F046740BA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577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F7D0-D091-B779-7C9F-A304FADF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D69AF0-0214-8902-3A60-34D63C5C5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D23BC-02D1-F94B-D338-BBBA1542D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687A-6558-4AF1-92A5-B87CD8C8C047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45281-3682-A45F-B538-900C8B17B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7C672-FCDA-1329-3718-D0DF02104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EE365-C494-4B2E-B76F-F046740BA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162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16C176-B242-D706-229C-B23BB3083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0C0FB-62B1-C3B7-8EC0-C23DA05B1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F3A2D-8B04-E86E-A1C5-16F63BDCB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687A-6558-4AF1-92A5-B87CD8C8C047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5D893-9E96-AA74-7A2C-C27D8023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8B637-75D9-7438-BBDD-0854942A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EE365-C494-4B2E-B76F-F046740BA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109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AC0C-345B-739B-18BC-AAE81CCA3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65BAA-BF5A-CD17-2A80-9F5C2F3C6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7DD38-43E5-5DE7-D059-50BA1B54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687A-6558-4AF1-92A5-B87CD8C8C047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73927-74CD-A69E-6327-1C8BFF6AA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B9BF1-ABEF-9A1B-26C3-7EAC9829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EE365-C494-4B2E-B76F-F046740BA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181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9563A-02E8-CF55-ED71-487EDF5C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75B88-25AA-E77B-CF91-A4B06AC8A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72A22-198A-474E-27A1-0B1D08FF3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687A-6558-4AF1-92A5-B87CD8C8C047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CAFBD-1D26-E90E-0062-EB57DFC54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843A3-4EFD-591E-6725-A7DC21494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EE365-C494-4B2E-B76F-F046740BA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415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F005-0457-1E9F-65BE-6853A6C0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7D37F-783D-460E-C3A4-9F1DE0C5FC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C48CF7-9CEF-E419-A6CA-A5B8B681A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997A8-B58C-2480-0028-7C1DF0FD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687A-6558-4AF1-92A5-B87CD8C8C047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61A80-EE48-C494-33A7-8041944F1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E8220-04EE-5E7A-DB88-B31C4154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EE365-C494-4B2E-B76F-F046740BA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248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BE60A-BC6C-2FD9-392B-70E4D6C36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92359-135D-25C7-23FC-9556B2615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E4566-88FD-738D-B302-70ECE4DD2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5D641B-5A0D-F878-B908-3B9FB07E72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BB55D0-6960-5A46-D78C-8D7431A1D2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25D131-EDDC-5A88-EE2C-885BD7B37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687A-6558-4AF1-92A5-B87CD8C8C047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B578A0-875E-2DFA-7E8F-AA6DD97B6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3EA6B4-AB33-0243-CBDD-053741D4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EE365-C494-4B2E-B76F-F046740BA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662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701F-E170-2DD3-52EC-3A9B715D2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88978-6F9C-BAA3-0A6F-F0F8CEEA7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687A-6558-4AF1-92A5-B87CD8C8C047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D511F3-22B5-A1EC-9C5A-94F015605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56D4E-5EDF-0BC3-2FC6-F4D40808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EE365-C494-4B2E-B76F-F046740BA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587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FAFE41-6084-F17B-468B-A555AD46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687A-6558-4AF1-92A5-B87CD8C8C047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30959C-5189-F19B-17A6-ED97A188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8E3D2-B3A3-990F-4492-216CD3DB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EE365-C494-4B2E-B76F-F046740BA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8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AF661-328F-19A8-D27A-44ADF2EC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CA21D-4E38-7536-7951-DB3A3509C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EFF060-F114-158E-44EA-1DB4593C9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AA727-F6B5-00F3-DB94-65D09141A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687A-6558-4AF1-92A5-B87CD8C8C047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37C7E0-D747-7F39-C645-64F7D76C7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5F87C-975F-8D63-B38E-003D2BD4F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EE365-C494-4B2E-B76F-F046740BA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9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7D35-A98A-BCFC-7DAB-505737930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660DD3-5D3C-68F1-89CB-379C77313F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0F26A-BFDC-58F2-EA47-A44778B49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C593C-C950-382E-4782-F5E8A94DD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687A-6558-4AF1-92A5-B87CD8C8C047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95BA3-547B-15E2-4502-BABD3BE68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6F29F-9314-970F-35FA-C5403644D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EE365-C494-4B2E-B76F-F046740BA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616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FD5162-B124-40DC-A6AD-F2F9545AD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CE451-C74A-EFC1-15CB-588919351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88216-6E92-18D8-308A-0B5AFE4903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9687A-6558-4AF1-92A5-B87CD8C8C047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B3479-4766-0C81-167B-588B54D27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B8D0A-7388-47D2-9A6D-D24403B7E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EE365-C494-4B2E-B76F-F046740BA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704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17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6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18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19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20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21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22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23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24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25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26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27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28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29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30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31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32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33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34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35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36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12.xml"/><Relationship Id="rId47" Type="http://schemas.openxmlformats.org/officeDocument/2006/relationships/image" Target="../media/image43.png"/><Relationship Id="rId63" Type="http://schemas.openxmlformats.org/officeDocument/2006/relationships/slide" Target="slide14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74" Type="http://schemas.openxmlformats.org/officeDocument/2006/relationships/slide" Target="slide103.xml"/><Relationship Id="rId5" Type="http://schemas.openxmlformats.org/officeDocument/2006/relationships/image" Target="../media/image5.png"/><Relationship Id="rId61" Type="http://schemas.openxmlformats.org/officeDocument/2006/relationships/slide" Target="slide13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15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20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75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10.xml"/><Relationship Id="rId65" Type="http://schemas.openxmlformats.org/officeDocument/2006/relationships/slide" Target="slide85.xml"/><Relationship Id="rId73" Type="http://schemas.openxmlformats.org/officeDocument/2006/relationships/slide" Target="slide101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6" Type="http://schemas.openxmlformats.org/officeDocument/2006/relationships/slide" Target="slide11.xml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37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38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39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40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41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42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43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44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45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46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11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47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48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49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50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51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52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53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54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55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56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12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57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58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5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59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5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60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61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5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62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5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63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5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64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5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65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5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66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13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6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67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6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68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6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69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6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70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6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71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6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72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6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73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6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74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6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75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6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76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14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7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77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7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90.xml"/><Relationship Id="rId68" Type="http://schemas.openxmlformats.org/officeDocument/2006/relationships/slide" Target="slide95.xml"/><Relationship Id="rId7" Type="http://schemas.openxmlformats.org/officeDocument/2006/relationships/image" Target="../media/image6.png"/><Relationship Id="rId71" Type="http://schemas.openxmlformats.org/officeDocument/2006/relationships/slide" Target="slide101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94.xml"/><Relationship Id="rId5" Type="http://schemas.openxmlformats.org/officeDocument/2006/relationships/image" Target="../media/image5.png"/><Relationship Id="rId61" Type="http://schemas.openxmlformats.org/officeDocument/2006/relationships/slide" Target="slide83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85.xml"/><Relationship Id="rId69" Type="http://schemas.openxmlformats.org/officeDocument/2006/relationships/slide" Target="slide96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3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102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9.xml"/><Relationship Id="rId70" Type="http://schemas.openxmlformats.org/officeDocument/2006/relationships/slide" Target="slide9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88.xml"/><Relationship Id="rId65" Type="http://schemas.openxmlformats.org/officeDocument/2006/relationships/slide" Target="slide86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15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slide" Target="slide87.xml"/><Relationship Id="rId47" Type="http://schemas.openxmlformats.org/officeDocument/2006/relationships/image" Target="../media/image43.png"/><Relationship Id="rId63" Type="http://schemas.openxmlformats.org/officeDocument/2006/relationships/slide" Target="slide89.xml"/><Relationship Id="rId68" Type="http://schemas.openxmlformats.org/officeDocument/2006/relationships/slide" Target="slide102.xml"/><Relationship Id="rId2" Type="http://schemas.openxmlformats.org/officeDocument/2006/relationships/image" Target="../media/image2.png"/><Relationship Id="rId16" Type="http://schemas.openxmlformats.org/officeDocument/2006/relationships/slide" Target="slide82.xml"/><Relationship Id="rId29" Type="http://schemas.openxmlformats.org/officeDocument/2006/relationships/image" Target="../media/image26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slide" Target="slide78.xml"/><Relationship Id="rId66" Type="http://schemas.openxmlformats.org/officeDocument/2006/relationships/slide" Target="slide86.xml"/><Relationship Id="rId5" Type="http://schemas.openxmlformats.org/officeDocument/2006/relationships/image" Target="../media/image5.png"/><Relationship Id="rId61" Type="http://schemas.openxmlformats.org/officeDocument/2006/relationships/slide" Target="slide88.xml"/><Relationship Id="rId19" Type="http://schemas.openxmlformats.org/officeDocument/2006/relationships/image" Target="../media/image17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slide" Target="slide79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39.pn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64" Type="http://schemas.openxmlformats.org/officeDocument/2006/relationships/slide" Target="slide90.xml"/><Relationship Id="rId69" Type="http://schemas.openxmlformats.org/officeDocument/2006/relationships/slide" Target="slide95.xml"/><Relationship Id="rId8" Type="http://schemas.openxmlformats.org/officeDocument/2006/relationships/image" Target="../media/image7.png"/><Relationship Id="rId51" Type="http://schemas.openxmlformats.org/officeDocument/2006/relationships/image" Target="../media/image47.png"/><Relationship Id="rId72" Type="http://schemas.openxmlformats.org/officeDocument/2006/relationships/slide" Target="slide101.xml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slide" Target="slide80.xml"/><Relationship Id="rId67" Type="http://schemas.openxmlformats.org/officeDocument/2006/relationships/slide" Target="slide94.xml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54" Type="http://schemas.openxmlformats.org/officeDocument/2006/relationships/image" Target="../media/image50.png"/><Relationship Id="rId62" Type="http://schemas.openxmlformats.org/officeDocument/2006/relationships/slide" Target="slide83.xml"/><Relationship Id="rId70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5.png"/><Relationship Id="rId57" Type="http://schemas.openxmlformats.org/officeDocument/2006/relationships/image" Target="../media/image53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8.png"/><Relationship Id="rId60" Type="http://schemas.openxmlformats.org/officeDocument/2006/relationships/slide" Target="slide16.xml"/><Relationship Id="rId65" Type="http://schemas.openxmlformats.org/officeDocument/2006/relationships/slide" Target="slide85.xml"/><Relationship Id="rId73" Type="http://schemas.openxmlformats.org/officeDocument/2006/relationships/slide" Target="slide103.xml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6.png"/><Relationship Id="rId55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slide" Target="slide9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5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blocks-lamp-and-the-books-in-library-1_bazusqj9s__3945be6241fd530c7499e93c9dcc77b1__P360">
            <a:hlinkClick r:id="" action="ppaction://media"/>
            <a:extLst>
              <a:ext uri="{FF2B5EF4-FFF2-40B4-BE49-F238E27FC236}">
                <a16:creationId xmlns:a16="http://schemas.microsoft.com/office/drawing/2014/main" id="{71380BC2-4431-29C3-A259-E58E612767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10" y="-1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AA4DDF-BF80-C4DB-149B-55A2E4ABAFDB}"/>
              </a:ext>
            </a:extLst>
          </p:cNvPr>
          <p:cNvSpPr txBox="1"/>
          <p:nvPr/>
        </p:nvSpPr>
        <p:spPr>
          <a:xfrm>
            <a:off x="331561" y="-1"/>
            <a:ext cx="11885849" cy="6858000"/>
          </a:xfrm>
          <a:custGeom>
            <a:avLst/>
            <a:gdLst/>
            <a:ahLst/>
            <a:cxnLst/>
            <a:rect l="l" t="t" r="r" b="b"/>
            <a:pathLst>
              <a:path w="11885849" h="6858000">
                <a:moveTo>
                  <a:pt x="6728724" y="3151514"/>
                </a:moveTo>
                <a:lnTo>
                  <a:pt x="6763697" y="3205200"/>
                </a:lnTo>
                <a:lnTo>
                  <a:pt x="6804584" y="3265784"/>
                </a:lnTo>
                <a:lnTo>
                  <a:pt x="6767703" y="3260852"/>
                </a:lnTo>
                <a:cubicBezTo>
                  <a:pt x="6750431" y="3255010"/>
                  <a:pt x="6741033" y="3243961"/>
                  <a:pt x="6739509" y="3227705"/>
                </a:cubicBezTo>
                <a:cubicBezTo>
                  <a:pt x="6737985" y="3208401"/>
                  <a:pt x="6735445" y="3188081"/>
                  <a:pt x="6731889" y="3166745"/>
                </a:cubicBezTo>
                <a:close/>
                <a:moveTo>
                  <a:pt x="879729" y="3085973"/>
                </a:moveTo>
                <a:cubicBezTo>
                  <a:pt x="872617" y="3085973"/>
                  <a:pt x="865124" y="3087497"/>
                  <a:pt x="857250" y="3090545"/>
                </a:cubicBezTo>
                <a:cubicBezTo>
                  <a:pt x="849376" y="3093593"/>
                  <a:pt x="845439" y="3097149"/>
                  <a:pt x="845439" y="3101213"/>
                </a:cubicBezTo>
                <a:cubicBezTo>
                  <a:pt x="845439" y="3102737"/>
                  <a:pt x="845312" y="3106166"/>
                  <a:pt x="845058" y="3111500"/>
                </a:cubicBezTo>
                <a:cubicBezTo>
                  <a:pt x="844804" y="3116834"/>
                  <a:pt x="844677" y="3122803"/>
                  <a:pt x="844677" y="3129407"/>
                </a:cubicBezTo>
                <a:cubicBezTo>
                  <a:pt x="844677" y="3134487"/>
                  <a:pt x="844804" y="3139313"/>
                  <a:pt x="845058" y="3143885"/>
                </a:cubicBezTo>
                <a:cubicBezTo>
                  <a:pt x="845312" y="3148457"/>
                  <a:pt x="845693" y="3152521"/>
                  <a:pt x="846202" y="3156077"/>
                </a:cubicBezTo>
                <a:cubicBezTo>
                  <a:pt x="847217" y="3161665"/>
                  <a:pt x="849503" y="3165221"/>
                  <a:pt x="853060" y="3166745"/>
                </a:cubicBezTo>
                <a:cubicBezTo>
                  <a:pt x="856615" y="3168269"/>
                  <a:pt x="861695" y="3169031"/>
                  <a:pt x="868299" y="3169031"/>
                </a:cubicBezTo>
                <a:cubicBezTo>
                  <a:pt x="874903" y="3169031"/>
                  <a:pt x="881761" y="3168015"/>
                  <a:pt x="888874" y="3165983"/>
                </a:cubicBezTo>
                <a:cubicBezTo>
                  <a:pt x="895986" y="3163951"/>
                  <a:pt x="902463" y="3161030"/>
                  <a:pt x="908304" y="3157220"/>
                </a:cubicBezTo>
                <a:cubicBezTo>
                  <a:pt x="914146" y="3153410"/>
                  <a:pt x="918846" y="3148838"/>
                  <a:pt x="922401" y="3143504"/>
                </a:cubicBezTo>
                <a:cubicBezTo>
                  <a:pt x="925957" y="3138170"/>
                  <a:pt x="927736" y="3132201"/>
                  <a:pt x="927736" y="3125597"/>
                </a:cubicBezTo>
                <a:cubicBezTo>
                  <a:pt x="927736" y="3112897"/>
                  <a:pt x="923036" y="3103118"/>
                  <a:pt x="913639" y="3096260"/>
                </a:cubicBezTo>
                <a:cubicBezTo>
                  <a:pt x="904240" y="3089402"/>
                  <a:pt x="892937" y="3085973"/>
                  <a:pt x="879729" y="3085973"/>
                </a:cubicBezTo>
                <a:close/>
                <a:moveTo>
                  <a:pt x="6689979" y="3046349"/>
                </a:moveTo>
                <a:cubicBezTo>
                  <a:pt x="6695059" y="3046349"/>
                  <a:pt x="6700139" y="3052191"/>
                  <a:pt x="6705219" y="3063875"/>
                </a:cubicBezTo>
                <a:cubicBezTo>
                  <a:pt x="6710299" y="3075559"/>
                  <a:pt x="6715125" y="3090291"/>
                  <a:pt x="6719697" y="3108071"/>
                </a:cubicBezTo>
                <a:lnTo>
                  <a:pt x="6728724" y="3151514"/>
                </a:lnTo>
                <a:lnTo>
                  <a:pt x="6675515" y="3069835"/>
                </a:lnTo>
                <a:lnTo>
                  <a:pt x="6678930" y="3055493"/>
                </a:lnTo>
                <a:cubicBezTo>
                  <a:pt x="6681724" y="3049397"/>
                  <a:pt x="6685407" y="3046349"/>
                  <a:pt x="6689979" y="3046349"/>
                </a:cubicBezTo>
                <a:close/>
                <a:moveTo>
                  <a:pt x="5246751" y="2956433"/>
                </a:moveTo>
                <a:cubicBezTo>
                  <a:pt x="5243703" y="2956433"/>
                  <a:pt x="5240528" y="2960751"/>
                  <a:pt x="5237226" y="2969387"/>
                </a:cubicBezTo>
                <a:cubicBezTo>
                  <a:pt x="5233924" y="2978023"/>
                  <a:pt x="5230749" y="2987929"/>
                  <a:pt x="5227701" y="2999105"/>
                </a:cubicBezTo>
                <a:cubicBezTo>
                  <a:pt x="5224653" y="3010281"/>
                  <a:pt x="5222113" y="3021076"/>
                  <a:pt x="5220082" y="3031490"/>
                </a:cubicBezTo>
                <a:cubicBezTo>
                  <a:pt x="5218049" y="3041904"/>
                  <a:pt x="5217033" y="3048635"/>
                  <a:pt x="5217033" y="3051683"/>
                </a:cubicBezTo>
                <a:cubicBezTo>
                  <a:pt x="5217033" y="3056763"/>
                  <a:pt x="5217796" y="3060192"/>
                  <a:pt x="5219319" y="3061970"/>
                </a:cubicBezTo>
                <a:cubicBezTo>
                  <a:pt x="5220843" y="3063748"/>
                  <a:pt x="5224907" y="3064637"/>
                  <a:pt x="5231511" y="3064637"/>
                </a:cubicBezTo>
                <a:cubicBezTo>
                  <a:pt x="5238115" y="3064637"/>
                  <a:pt x="5245100" y="3064002"/>
                  <a:pt x="5252466" y="3062732"/>
                </a:cubicBezTo>
                <a:cubicBezTo>
                  <a:pt x="5259832" y="3061462"/>
                  <a:pt x="5266436" y="3059811"/>
                  <a:pt x="5272278" y="3057779"/>
                </a:cubicBezTo>
                <a:cubicBezTo>
                  <a:pt x="5278120" y="3055747"/>
                  <a:pt x="5282946" y="3053588"/>
                  <a:pt x="5286756" y="3051302"/>
                </a:cubicBezTo>
                <a:cubicBezTo>
                  <a:pt x="5290566" y="3049016"/>
                  <a:pt x="5292471" y="3046603"/>
                  <a:pt x="5292471" y="3044063"/>
                </a:cubicBezTo>
                <a:cubicBezTo>
                  <a:pt x="5292471" y="3037459"/>
                  <a:pt x="5290693" y="3029204"/>
                  <a:pt x="5287137" y="3019298"/>
                </a:cubicBezTo>
                <a:cubicBezTo>
                  <a:pt x="5283581" y="3009392"/>
                  <a:pt x="5279390" y="2999740"/>
                  <a:pt x="5274564" y="2990342"/>
                </a:cubicBezTo>
                <a:cubicBezTo>
                  <a:pt x="5269738" y="2980944"/>
                  <a:pt x="5264658" y="2972943"/>
                  <a:pt x="5259324" y="2966339"/>
                </a:cubicBezTo>
                <a:cubicBezTo>
                  <a:pt x="5253990" y="2959735"/>
                  <a:pt x="5249799" y="2956433"/>
                  <a:pt x="5246751" y="2956433"/>
                </a:cubicBezTo>
                <a:close/>
                <a:moveTo>
                  <a:pt x="4170426" y="2956433"/>
                </a:moveTo>
                <a:cubicBezTo>
                  <a:pt x="4167378" y="2956433"/>
                  <a:pt x="4164204" y="2960751"/>
                  <a:pt x="4160902" y="2969387"/>
                </a:cubicBezTo>
                <a:cubicBezTo>
                  <a:pt x="4157599" y="2978023"/>
                  <a:pt x="4154425" y="2987929"/>
                  <a:pt x="4151377" y="2999105"/>
                </a:cubicBezTo>
                <a:cubicBezTo>
                  <a:pt x="4148328" y="3010281"/>
                  <a:pt x="4145789" y="3021076"/>
                  <a:pt x="4143756" y="3031490"/>
                </a:cubicBezTo>
                <a:cubicBezTo>
                  <a:pt x="4141725" y="3041904"/>
                  <a:pt x="4140709" y="3048635"/>
                  <a:pt x="4140709" y="3051683"/>
                </a:cubicBezTo>
                <a:cubicBezTo>
                  <a:pt x="4140709" y="3056763"/>
                  <a:pt x="4141471" y="3060192"/>
                  <a:pt x="4142994" y="3061970"/>
                </a:cubicBezTo>
                <a:cubicBezTo>
                  <a:pt x="4144519" y="3063748"/>
                  <a:pt x="4148583" y="3064637"/>
                  <a:pt x="4155186" y="3064637"/>
                </a:cubicBezTo>
                <a:cubicBezTo>
                  <a:pt x="4161790" y="3064637"/>
                  <a:pt x="4168776" y="3064002"/>
                  <a:pt x="4176141" y="3062732"/>
                </a:cubicBezTo>
                <a:cubicBezTo>
                  <a:pt x="4183507" y="3061462"/>
                  <a:pt x="4190111" y="3059811"/>
                  <a:pt x="4195954" y="3057779"/>
                </a:cubicBezTo>
                <a:cubicBezTo>
                  <a:pt x="4201795" y="3055747"/>
                  <a:pt x="4206621" y="3053588"/>
                  <a:pt x="4210431" y="3051302"/>
                </a:cubicBezTo>
                <a:cubicBezTo>
                  <a:pt x="4214242" y="3049016"/>
                  <a:pt x="4216147" y="3046603"/>
                  <a:pt x="4216147" y="3044063"/>
                </a:cubicBezTo>
                <a:cubicBezTo>
                  <a:pt x="4216147" y="3037459"/>
                  <a:pt x="4214368" y="3029204"/>
                  <a:pt x="4210812" y="3019298"/>
                </a:cubicBezTo>
                <a:cubicBezTo>
                  <a:pt x="4207256" y="3009392"/>
                  <a:pt x="4203065" y="2999740"/>
                  <a:pt x="4198240" y="2990342"/>
                </a:cubicBezTo>
                <a:cubicBezTo>
                  <a:pt x="4193414" y="2980944"/>
                  <a:pt x="4188333" y="2972943"/>
                  <a:pt x="4183000" y="2966339"/>
                </a:cubicBezTo>
                <a:cubicBezTo>
                  <a:pt x="4177666" y="2959735"/>
                  <a:pt x="4173475" y="2956433"/>
                  <a:pt x="4170426" y="2956433"/>
                </a:cubicBezTo>
                <a:close/>
                <a:moveTo>
                  <a:pt x="1846327" y="2956433"/>
                </a:moveTo>
                <a:cubicBezTo>
                  <a:pt x="1843278" y="2956433"/>
                  <a:pt x="1840104" y="2960751"/>
                  <a:pt x="1836802" y="2969387"/>
                </a:cubicBezTo>
                <a:cubicBezTo>
                  <a:pt x="1833500" y="2978023"/>
                  <a:pt x="1830325" y="2987929"/>
                  <a:pt x="1827277" y="2999105"/>
                </a:cubicBezTo>
                <a:cubicBezTo>
                  <a:pt x="1824228" y="3010281"/>
                  <a:pt x="1821689" y="3021076"/>
                  <a:pt x="1819656" y="3031490"/>
                </a:cubicBezTo>
                <a:cubicBezTo>
                  <a:pt x="1817624" y="3041904"/>
                  <a:pt x="1816609" y="3048635"/>
                  <a:pt x="1816609" y="3051683"/>
                </a:cubicBezTo>
                <a:cubicBezTo>
                  <a:pt x="1816609" y="3056763"/>
                  <a:pt x="1817371" y="3060192"/>
                  <a:pt x="1818894" y="3061970"/>
                </a:cubicBezTo>
                <a:cubicBezTo>
                  <a:pt x="1820418" y="3063748"/>
                  <a:pt x="1824483" y="3064637"/>
                  <a:pt x="1831086" y="3064637"/>
                </a:cubicBezTo>
                <a:cubicBezTo>
                  <a:pt x="1837691" y="3064637"/>
                  <a:pt x="1844675" y="3064002"/>
                  <a:pt x="1852041" y="3062732"/>
                </a:cubicBezTo>
                <a:cubicBezTo>
                  <a:pt x="1859408" y="3061462"/>
                  <a:pt x="1866012" y="3059811"/>
                  <a:pt x="1871854" y="3057779"/>
                </a:cubicBezTo>
                <a:cubicBezTo>
                  <a:pt x="1877696" y="3055747"/>
                  <a:pt x="1882522" y="3053588"/>
                  <a:pt x="1886331" y="3051302"/>
                </a:cubicBezTo>
                <a:cubicBezTo>
                  <a:pt x="1890141" y="3049016"/>
                  <a:pt x="1892047" y="3046603"/>
                  <a:pt x="1892047" y="3044063"/>
                </a:cubicBezTo>
                <a:cubicBezTo>
                  <a:pt x="1892047" y="3037459"/>
                  <a:pt x="1890268" y="3029204"/>
                  <a:pt x="1886713" y="3019298"/>
                </a:cubicBezTo>
                <a:cubicBezTo>
                  <a:pt x="1883156" y="3009392"/>
                  <a:pt x="1878965" y="2999740"/>
                  <a:pt x="1874139" y="2990342"/>
                </a:cubicBezTo>
                <a:cubicBezTo>
                  <a:pt x="1869314" y="2980944"/>
                  <a:pt x="1864234" y="2972943"/>
                  <a:pt x="1858899" y="2966339"/>
                </a:cubicBezTo>
                <a:cubicBezTo>
                  <a:pt x="1853566" y="2959735"/>
                  <a:pt x="1849375" y="2956433"/>
                  <a:pt x="1846327" y="2956433"/>
                </a:cubicBezTo>
                <a:close/>
                <a:moveTo>
                  <a:pt x="2354200" y="2900807"/>
                </a:moveTo>
                <a:cubicBezTo>
                  <a:pt x="2341499" y="2900807"/>
                  <a:pt x="2332101" y="2906268"/>
                  <a:pt x="2326005" y="2917190"/>
                </a:cubicBezTo>
                <a:cubicBezTo>
                  <a:pt x="2319910" y="2928112"/>
                  <a:pt x="2316861" y="2942463"/>
                  <a:pt x="2316861" y="2960243"/>
                </a:cubicBezTo>
                <a:cubicBezTo>
                  <a:pt x="2316861" y="2974975"/>
                  <a:pt x="2319020" y="2983992"/>
                  <a:pt x="2323339" y="2987294"/>
                </a:cubicBezTo>
                <a:cubicBezTo>
                  <a:pt x="2327657" y="2990596"/>
                  <a:pt x="2333626" y="2992247"/>
                  <a:pt x="2341246" y="2992247"/>
                </a:cubicBezTo>
                <a:cubicBezTo>
                  <a:pt x="2345817" y="2992247"/>
                  <a:pt x="2350770" y="2991104"/>
                  <a:pt x="2356105" y="2988818"/>
                </a:cubicBezTo>
                <a:cubicBezTo>
                  <a:pt x="2361439" y="2986532"/>
                  <a:pt x="2366646" y="2983103"/>
                  <a:pt x="2371725" y="2978531"/>
                </a:cubicBezTo>
                <a:cubicBezTo>
                  <a:pt x="2376806" y="2973959"/>
                  <a:pt x="2380997" y="2968371"/>
                  <a:pt x="2384298" y="2961767"/>
                </a:cubicBezTo>
                <a:cubicBezTo>
                  <a:pt x="2387600" y="2955163"/>
                  <a:pt x="2389251" y="2947543"/>
                  <a:pt x="2389251" y="2938907"/>
                </a:cubicBezTo>
                <a:cubicBezTo>
                  <a:pt x="2389251" y="2913507"/>
                  <a:pt x="2377567" y="2900807"/>
                  <a:pt x="2354200" y="2900807"/>
                </a:cubicBezTo>
                <a:close/>
                <a:moveTo>
                  <a:pt x="1354075" y="2900807"/>
                </a:moveTo>
                <a:cubicBezTo>
                  <a:pt x="1341374" y="2900807"/>
                  <a:pt x="1331977" y="2906268"/>
                  <a:pt x="1325880" y="2917190"/>
                </a:cubicBezTo>
                <a:cubicBezTo>
                  <a:pt x="1319784" y="2928112"/>
                  <a:pt x="1316736" y="2942463"/>
                  <a:pt x="1316736" y="2960243"/>
                </a:cubicBezTo>
                <a:cubicBezTo>
                  <a:pt x="1316736" y="2974975"/>
                  <a:pt x="1318895" y="2983992"/>
                  <a:pt x="1323214" y="2987294"/>
                </a:cubicBezTo>
                <a:cubicBezTo>
                  <a:pt x="1327532" y="2990596"/>
                  <a:pt x="1333501" y="2992247"/>
                  <a:pt x="1341121" y="2992247"/>
                </a:cubicBezTo>
                <a:cubicBezTo>
                  <a:pt x="1345693" y="2992247"/>
                  <a:pt x="1350645" y="2991104"/>
                  <a:pt x="1355980" y="2988818"/>
                </a:cubicBezTo>
                <a:cubicBezTo>
                  <a:pt x="1361314" y="2986532"/>
                  <a:pt x="1366520" y="2983103"/>
                  <a:pt x="1371600" y="2978531"/>
                </a:cubicBezTo>
                <a:cubicBezTo>
                  <a:pt x="1376680" y="2973959"/>
                  <a:pt x="1380872" y="2968371"/>
                  <a:pt x="1384173" y="2961767"/>
                </a:cubicBezTo>
                <a:cubicBezTo>
                  <a:pt x="1387476" y="2955163"/>
                  <a:pt x="1389126" y="2947543"/>
                  <a:pt x="1389126" y="2938907"/>
                </a:cubicBezTo>
                <a:cubicBezTo>
                  <a:pt x="1389126" y="2913507"/>
                  <a:pt x="1377442" y="2900807"/>
                  <a:pt x="1354075" y="2900807"/>
                </a:cubicBezTo>
                <a:close/>
                <a:moveTo>
                  <a:pt x="873634" y="2861945"/>
                </a:moveTo>
                <a:cubicBezTo>
                  <a:pt x="868553" y="2861945"/>
                  <a:pt x="862711" y="2862834"/>
                  <a:pt x="856107" y="2864612"/>
                </a:cubicBezTo>
                <a:cubicBezTo>
                  <a:pt x="849503" y="2866390"/>
                  <a:pt x="844169" y="2868549"/>
                  <a:pt x="840106" y="2871089"/>
                </a:cubicBezTo>
                <a:cubicBezTo>
                  <a:pt x="838073" y="2872105"/>
                  <a:pt x="836549" y="2875026"/>
                  <a:pt x="835534" y="2879852"/>
                </a:cubicBezTo>
                <a:cubicBezTo>
                  <a:pt x="834517" y="2884678"/>
                  <a:pt x="833628" y="2890012"/>
                  <a:pt x="832866" y="2895854"/>
                </a:cubicBezTo>
                <a:cubicBezTo>
                  <a:pt x="832104" y="2901696"/>
                  <a:pt x="831596" y="2907411"/>
                  <a:pt x="831342" y="2912999"/>
                </a:cubicBezTo>
                <a:cubicBezTo>
                  <a:pt x="831089" y="2918587"/>
                  <a:pt x="830961" y="2922651"/>
                  <a:pt x="830961" y="2925191"/>
                </a:cubicBezTo>
                <a:cubicBezTo>
                  <a:pt x="830961" y="2930271"/>
                  <a:pt x="832231" y="2934589"/>
                  <a:pt x="834771" y="2938145"/>
                </a:cubicBezTo>
                <a:cubicBezTo>
                  <a:pt x="837311" y="2941701"/>
                  <a:pt x="842138" y="2943479"/>
                  <a:pt x="849249" y="2943479"/>
                </a:cubicBezTo>
                <a:cubicBezTo>
                  <a:pt x="863981" y="2943479"/>
                  <a:pt x="876808" y="2938780"/>
                  <a:pt x="887730" y="2929382"/>
                </a:cubicBezTo>
                <a:cubicBezTo>
                  <a:pt x="898652" y="2919984"/>
                  <a:pt x="904113" y="2908427"/>
                  <a:pt x="904113" y="2894711"/>
                </a:cubicBezTo>
                <a:cubicBezTo>
                  <a:pt x="904113" y="2885567"/>
                  <a:pt x="901573" y="2877820"/>
                  <a:pt x="896494" y="2871470"/>
                </a:cubicBezTo>
                <a:cubicBezTo>
                  <a:pt x="891414" y="2865120"/>
                  <a:pt x="883793" y="2861945"/>
                  <a:pt x="873634" y="2861945"/>
                </a:cubicBezTo>
                <a:close/>
                <a:moveTo>
                  <a:pt x="6532536" y="2841443"/>
                </a:moveTo>
                <a:lnTo>
                  <a:pt x="6551576" y="2873276"/>
                </a:lnTo>
                <a:cubicBezTo>
                  <a:pt x="6583361" y="2925192"/>
                  <a:pt x="6616866" y="2978739"/>
                  <a:pt x="6652187" y="3034024"/>
                </a:cubicBezTo>
                <a:lnTo>
                  <a:pt x="6675515" y="3069835"/>
                </a:lnTo>
                <a:lnTo>
                  <a:pt x="6673215" y="3079496"/>
                </a:lnTo>
                <a:cubicBezTo>
                  <a:pt x="6672199" y="3089402"/>
                  <a:pt x="6671564" y="3100578"/>
                  <a:pt x="6671310" y="3113024"/>
                </a:cubicBezTo>
                <a:cubicBezTo>
                  <a:pt x="6671057" y="3125470"/>
                  <a:pt x="6670929" y="3138043"/>
                  <a:pt x="6670929" y="3150743"/>
                </a:cubicBezTo>
                <a:cubicBezTo>
                  <a:pt x="6670929" y="3171571"/>
                  <a:pt x="6671691" y="3188335"/>
                  <a:pt x="6673215" y="3201035"/>
                </a:cubicBezTo>
                <a:cubicBezTo>
                  <a:pt x="6674739" y="3213735"/>
                  <a:pt x="6676263" y="3224149"/>
                  <a:pt x="6677787" y="3232277"/>
                </a:cubicBezTo>
                <a:cubicBezTo>
                  <a:pt x="6679311" y="3240405"/>
                  <a:pt x="6680835" y="3247136"/>
                  <a:pt x="6682359" y="3252470"/>
                </a:cubicBezTo>
                <a:cubicBezTo>
                  <a:pt x="6683883" y="3257804"/>
                  <a:pt x="6684645" y="3263519"/>
                  <a:pt x="6684645" y="3269615"/>
                </a:cubicBezTo>
                <a:cubicBezTo>
                  <a:pt x="6684645" y="3280791"/>
                  <a:pt x="6678422" y="3288919"/>
                  <a:pt x="6665976" y="3293999"/>
                </a:cubicBezTo>
                <a:cubicBezTo>
                  <a:pt x="6653530" y="3299079"/>
                  <a:pt x="6637401" y="3301619"/>
                  <a:pt x="6617589" y="3301619"/>
                </a:cubicBezTo>
                <a:cubicBezTo>
                  <a:pt x="6576441" y="3301619"/>
                  <a:pt x="6543675" y="3295650"/>
                  <a:pt x="6519291" y="3283712"/>
                </a:cubicBezTo>
                <a:cubicBezTo>
                  <a:pt x="6494907" y="3271774"/>
                  <a:pt x="6482715" y="3252089"/>
                  <a:pt x="6482715" y="3224657"/>
                </a:cubicBezTo>
                <a:cubicBezTo>
                  <a:pt x="6482715" y="3211957"/>
                  <a:pt x="6483477" y="3195320"/>
                  <a:pt x="6485001" y="3174746"/>
                </a:cubicBezTo>
                <a:cubicBezTo>
                  <a:pt x="6486525" y="3154172"/>
                  <a:pt x="6488557" y="3131820"/>
                  <a:pt x="6491097" y="3107690"/>
                </a:cubicBezTo>
                <a:cubicBezTo>
                  <a:pt x="6493637" y="3083560"/>
                  <a:pt x="6496431" y="3058668"/>
                  <a:pt x="6499479" y="3033014"/>
                </a:cubicBezTo>
                <a:cubicBezTo>
                  <a:pt x="6502527" y="3007360"/>
                  <a:pt x="6505829" y="2982722"/>
                  <a:pt x="6509385" y="2959100"/>
                </a:cubicBezTo>
                <a:cubicBezTo>
                  <a:pt x="6512941" y="2935478"/>
                  <a:pt x="6516497" y="2914142"/>
                  <a:pt x="6520053" y="2895092"/>
                </a:cubicBezTo>
                <a:cubicBezTo>
                  <a:pt x="6523609" y="2876042"/>
                  <a:pt x="6526911" y="2861183"/>
                  <a:pt x="6529959" y="2850515"/>
                </a:cubicBezTo>
                <a:close/>
                <a:moveTo>
                  <a:pt x="11151869" y="2761361"/>
                </a:moveTo>
                <a:cubicBezTo>
                  <a:pt x="11145773" y="2761361"/>
                  <a:pt x="11138407" y="2761742"/>
                  <a:pt x="11129772" y="2762504"/>
                </a:cubicBezTo>
                <a:cubicBezTo>
                  <a:pt x="11121136" y="2763266"/>
                  <a:pt x="11111992" y="2764282"/>
                  <a:pt x="11102340" y="2765552"/>
                </a:cubicBezTo>
                <a:cubicBezTo>
                  <a:pt x="11092687" y="2766822"/>
                  <a:pt x="11083036" y="2768346"/>
                  <a:pt x="11073383" y="2770124"/>
                </a:cubicBezTo>
                <a:cubicBezTo>
                  <a:pt x="11063732" y="2771902"/>
                  <a:pt x="11055096" y="2773807"/>
                  <a:pt x="11047476" y="2775839"/>
                </a:cubicBezTo>
                <a:cubicBezTo>
                  <a:pt x="11039347" y="2778379"/>
                  <a:pt x="11032871" y="2781046"/>
                  <a:pt x="11028044" y="2783840"/>
                </a:cubicBezTo>
                <a:cubicBezTo>
                  <a:pt x="11023219" y="2786634"/>
                  <a:pt x="11019154" y="2790698"/>
                  <a:pt x="11015853" y="2796032"/>
                </a:cubicBezTo>
                <a:cubicBezTo>
                  <a:pt x="11012551" y="2801366"/>
                  <a:pt x="11009503" y="2808351"/>
                  <a:pt x="11006708" y="2816987"/>
                </a:cubicBezTo>
                <a:cubicBezTo>
                  <a:pt x="11003914" y="2825623"/>
                  <a:pt x="11000740" y="2836799"/>
                  <a:pt x="10997183" y="2850515"/>
                </a:cubicBezTo>
                <a:cubicBezTo>
                  <a:pt x="10994136" y="2861183"/>
                  <a:pt x="10990834" y="2876042"/>
                  <a:pt x="10987278" y="2895092"/>
                </a:cubicBezTo>
                <a:cubicBezTo>
                  <a:pt x="10983722" y="2914142"/>
                  <a:pt x="10980166" y="2935478"/>
                  <a:pt x="10976610" y="2959100"/>
                </a:cubicBezTo>
                <a:cubicBezTo>
                  <a:pt x="10973054" y="2982722"/>
                  <a:pt x="10969751" y="3007360"/>
                  <a:pt x="10966704" y="3033014"/>
                </a:cubicBezTo>
                <a:cubicBezTo>
                  <a:pt x="10963655" y="3058668"/>
                  <a:pt x="10960861" y="3083560"/>
                  <a:pt x="10958322" y="3107690"/>
                </a:cubicBezTo>
                <a:cubicBezTo>
                  <a:pt x="10955783" y="3131820"/>
                  <a:pt x="10953750" y="3154172"/>
                  <a:pt x="10952226" y="3174746"/>
                </a:cubicBezTo>
                <a:cubicBezTo>
                  <a:pt x="10950701" y="3195320"/>
                  <a:pt x="10949940" y="3211957"/>
                  <a:pt x="10949940" y="3224657"/>
                </a:cubicBezTo>
                <a:cubicBezTo>
                  <a:pt x="10949940" y="3252089"/>
                  <a:pt x="10962132" y="3271774"/>
                  <a:pt x="10986516" y="3283712"/>
                </a:cubicBezTo>
                <a:cubicBezTo>
                  <a:pt x="11010900" y="3295650"/>
                  <a:pt x="11043666" y="3301619"/>
                  <a:pt x="11084814" y="3301619"/>
                </a:cubicBezTo>
                <a:cubicBezTo>
                  <a:pt x="11104626" y="3301619"/>
                  <a:pt x="11120755" y="3299079"/>
                  <a:pt x="11133201" y="3293999"/>
                </a:cubicBezTo>
                <a:cubicBezTo>
                  <a:pt x="11145647" y="3288919"/>
                  <a:pt x="11151869" y="3280791"/>
                  <a:pt x="11151869" y="3269615"/>
                </a:cubicBezTo>
                <a:cubicBezTo>
                  <a:pt x="11151869" y="3263519"/>
                  <a:pt x="11151108" y="3257804"/>
                  <a:pt x="11149583" y="3252470"/>
                </a:cubicBezTo>
                <a:cubicBezTo>
                  <a:pt x="11148060" y="3247136"/>
                  <a:pt x="11146536" y="3240405"/>
                  <a:pt x="11145012" y="3232277"/>
                </a:cubicBezTo>
                <a:cubicBezTo>
                  <a:pt x="11143487" y="3224149"/>
                  <a:pt x="11141964" y="3213735"/>
                  <a:pt x="11140440" y="3201035"/>
                </a:cubicBezTo>
                <a:cubicBezTo>
                  <a:pt x="11138916" y="3188335"/>
                  <a:pt x="11138154" y="3171571"/>
                  <a:pt x="11138154" y="3150743"/>
                </a:cubicBezTo>
                <a:cubicBezTo>
                  <a:pt x="11138154" y="3138043"/>
                  <a:pt x="11138281" y="3125470"/>
                  <a:pt x="11138535" y="3113024"/>
                </a:cubicBezTo>
                <a:cubicBezTo>
                  <a:pt x="11138789" y="3100578"/>
                  <a:pt x="11139424" y="3089402"/>
                  <a:pt x="11140440" y="3079496"/>
                </a:cubicBezTo>
                <a:cubicBezTo>
                  <a:pt x="11141456" y="3069590"/>
                  <a:pt x="11143361" y="3061589"/>
                  <a:pt x="11146155" y="3055493"/>
                </a:cubicBezTo>
                <a:cubicBezTo>
                  <a:pt x="11148949" y="3049397"/>
                  <a:pt x="11152632" y="3046349"/>
                  <a:pt x="11157204" y="3046349"/>
                </a:cubicBezTo>
                <a:cubicBezTo>
                  <a:pt x="11162284" y="3046349"/>
                  <a:pt x="11167364" y="3052191"/>
                  <a:pt x="11172444" y="3063875"/>
                </a:cubicBezTo>
                <a:cubicBezTo>
                  <a:pt x="11177524" y="3075559"/>
                  <a:pt x="11182350" y="3090291"/>
                  <a:pt x="11186922" y="3108071"/>
                </a:cubicBezTo>
                <a:cubicBezTo>
                  <a:pt x="11191494" y="3125851"/>
                  <a:pt x="11195557" y="3145409"/>
                  <a:pt x="11199114" y="3166745"/>
                </a:cubicBezTo>
                <a:cubicBezTo>
                  <a:pt x="11202670" y="3188081"/>
                  <a:pt x="11205210" y="3208401"/>
                  <a:pt x="11206733" y="3227705"/>
                </a:cubicBezTo>
                <a:cubicBezTo>
                  <a:pt x="11208258" y="3243961"/>
                  <a:pt x="11217656" y="3255010"/>
                  <a:pt x="11234928" y="3260852"/>
                </a:cubicBezTo>
                <a:cubicBezTo>
                  <a:pt x="11252200" y="3266694"/>
                  <a:pt x="11274043" y="3269615"/>
                  <a:pt x="11300460" y="3269615"/>
                </a:cubicBezTo>
                <a:cubicBezTo>
                  <a:pt x="11308080" y="3269615"/>
                  <a:pt x="11315445" y="3269107"/>
                  <a:pt x="11322558" y="3268091"/>
                </a:cubicBezTo>
                <a:cubicBezTo>
                  <a:pt x="11329669" y="3267075"/>
                  <a:pt x="11336020" y="3264535"/>
                  <a:pt x="11341608" y="3260471"/>
                </a:cubicBezTo>
                <a:cubicBezTo>
                  <a:pt x="11347196" y="3256407"/>
                  <a:pt x="11351641" y="3250438"/>
                  <a:pt x="11354943" y="3242564"/>
                </a:cubicBezTo>
                <a:cubicBezTo>
                  <a:pt x="11358244" y="3234690"/>
                  <a:pt x="11359896" y="3223895"/>
                  <a:pt x="11359896" y="3210179"/>
                </a:cubicBezTo>
                <a:cubicBezTo>
                  <a:pt x="11359896" y="3200019"/>
                  <a:pt x="11360531" y="3187954"/>
                  <a:pt x="11361801" y="3173984"/>
                </a:cubicBezTo>
                <a:cubicBezTo>
                  <a:pt x="11363070" y="3160014"/>
                  <a:pt x="11364848" y="3145663"/>
                  <a:pt x="11367135" y="3130931"/>
                </a:cubicBezTo>
                <a:cubicBezTo>
                  <a:pt x="11369421" y="3116199"/>
                  <a:pt x="11372087" y="3101721"/>
                  <a:pt x="11375136" y="3087497"/>
                </a:cubicBezTo>
                <a:cubicBezTo>
                  <a:pt x="11378183" y="3073273"/>
                  <a:pt x="11381232" y="3060573"/>
                  <a:pt x="11384280" y="3049397"/>
                </a:cubicBezTo>
                <a:cubicBezTo>
                  <a:pt x="11387328" y="3038221"/>
                  <a:pt x="11390249" y="3029204"/>
                  <a:pt x="11393043" y="3022346"/>
                </a:cubicBezTo>
                <a:cubicBezTo>
                  <a:pt x="11395837" y="3015488"/>
                  <a:pt x="11398504" y="3012059"/>
                  <a:pt x="11401044" y="3012059"/>
                </a:cubicBezTo>
                <a:cubicBezTo>
                  <a:pt x="11404600" y="3012059"/>
                  <a:pt x="11408029" y="3016250"/>
                  <a:pt x="11411330" y="3024632"/>
                </a:cubicBezTo>
                <a:cubicBezTo>
                  <a:pt x="11414632" y="3033014"/>
                  <a:pt x="11417426" y="3043682"/>
                  <a:pt x="11419712" y="3056636"/>
                </a:cubicBezTo>
                <a:cubicBezTo>
                  <a:pt x="11421998" y="3069590"/>
                  <a:pt x="11423776" y="3083941"/>
                  <a:pt x="11425047" y="3099689"/>
                </a:cubicBezTo>
                <a:cubicBezTo>
                  <a:pt x="11426317" y="3115437"/>
                  <a:pt x="11426951" y="3130677"/>
                  <a:pt x="11426951" y="3145409"/>
                </a:cubicBezTo>
                <a:cubicBezTo>
                  <a:pt x="11426951" y="3175381"/>
                  <a:pt x="11424539" y="3200273"/>
                  <a:pt x="11419712" y="3220085"/>
                </a:cubicBezTo>
                <a:cubicBezTo>
                  <a:pt x="11414887" y="3239897"/>
                  <a:pt x="11412473" y="3253359"/>
                  <a:pt x="11412473" y="3260471"/>
                </a:cubicBezTo>
                <a:cubicBezTo>
                  <a:pt x="11412473" y="3267583"/>
                  <a:pt x="11414887" y="3273806"/>
                  <a:pt x="11419712" y="3279140"/>
                </a:cubicBezTo>
                <a:cubicBezTo>
                  <a:pt x="11424539" y="3284474"/>
                  <a:pt x="11434318" y="3287141"/>
                  <a:pt x="11449050" y="3287141"/>
                </a:cubicBezTo>
                <a:cubicBezTo>
                  <a:pt x="11456161" y="3287141"/>
                  <a:pt x="11467845" y="3286379"/>
                  <a:pt x="11484101" y="3284855"/>
                </a:cubicBezTo>
                <a:cubicBezTo>
                  <a:pt x="11500357" y="3283331"/>
                  <a:pt x="11516740" y="3279140"/>
                  <a:pt x="11533251" y="3272282"/>
                </a:cubicBezTo>
                <a:cubicBezTo>
                  <a:pt x="11549761" y="3265424"/>
                  <a:pt x="11564240" y="3254883"/>
                  <a:pt x="11576685" y="3240659"/>
                </a:cubicBezTo>
                <a:cubicBezTo>
                  <a:pt x="11589131" y="3226435"/>
                  <a:pt x="11595354" y="3206623"/>
                  <a:pt x="11595354" y="3181223"/>
                </a:cubicBezTo>
                <a:cubicBezTo>
                  <a:pt x="11595354" y="3158363"/>
                  <a:pt x="11593958" y="3134360"/>
                  <a:pt x="11591162" y="3109214"/>
                </a:cubicBezTo>
                <a:cubicBezTo>
                  <a:pt x="11588368" y="3084068"/>
                  <a:pt x="11584813" y="3059049"/>
                  <a:pt x="11580494" y="3034157"/>
                </a:cubicBezTo>
                <a:cubicBezTo>
                  <a:pt x="11576176" y="3009265"/>
                  <a:pt x="11571224" y="2985135"/>
                  <a:pt x="11565636" y="2961767"/>
                </a:cubicBezTo>
                <a:cubicBezTo>
                  <a:pt x="11560048" y="2938399"/>
                  <a:pt x="11554587" y="2917063"/>
                  <a:pt x="11549253" y="2897759"/>
                </a:cubicBezTo>
                <a:cubicBezTo>
                  <a:pt x="11543919" y="2878455"/>
                  <a:pt x="11538966" y="2861691"/>
                  <a:pt x="11534394" y="2847467"/>
                </a:cubicBezTo>
                <a:cubicBezTo>
                  <a:pt x="11529822" y="2833243"/>
                  <a:pt x="11526012" y="2823083"/>
                  <a:pt x="11522964" y="2816987"/>
                </a:cubicBezTo>
                <a:cubicBezTo>
                  <a:pt x="11514328" y="2797683"/>
                  <a:pt x="11498326" y="2783967"/>
                  <a:pt x="11474958" y="2775839"/>
                </a:cubicBezTo>
                <a:cubicBezTo>
                  <a:pt x="11451589" y="2767711"/>
                  <a:pt x="11422380" y="2763647"/>
                  <a:pt x="11387328" y="2763647"/>
                </a:cubicBezTo>
                <a:cubicBezTo>
                  <a:pt x="11376660" y="2763647"/>
                  <a:pt x="11367389" y="2764917"/>
                  <a:pt x="11359515" y="2767457"/>
                </a:cubicBezTo>
                <a:cubicBezTo>
                  <a:pt x="11351641" y="2769997"/>
                  <a:pt x="11344910" y="2774696"/>
                  <a:pt x="11339322" y="2781554"/>
                </a:cubicBezTo>
                <a:cubicBezTo>
                  <a:pt x="11333734" y="2788412"/>
                  <a:pt x="11328654" y="2797683"/>
                  <a:pt x="11324082" y="2809367"/>
                </a:cubicBezTo>
                <a:cubicBezTo>
                  <a:pt x="11319510" y="2821051"/>
                  <a:pt x="11314937" y="2835783"/>
                  <a:pt x="11310366" y="2853563"/>
                </a:cubicBezTo>
                <a:cubicBezTo>
                  <a:pt x="11306810" y="2866771"/>
                  <a:pt x="11303254" y="2880868"/>
                  <a:pt x="11299698" y="2895854"/>
                </a:cubicBezTo>
                <a:cubicBezTo>
                  <a:pt x="11296142" y="2910840"/>
                  <a:pt x="11293093" y="2924937"/>
                  <a:pt x="11290554" y="2938145"/>
                </a:cubicBezTo>
                <a:cubicBezTo>
                  <a:pt x="11286997" y="2953385"/>
                  <a:pt x="11283696" y="2968371"/>
                  <a:pt x="11280648" y="2983103"/>
                </a:cubicBezTo>
                <a:cubicBezTo>
                  <a:pt x="11267947" y="2950591"/>
                  <a:pt x="11256010" y="2920873"/>
                  <a:pt x="11244833" y="2893949"/>
                </a:cubicBezTo>
                <a:cubicBezTo>
                  <a:pt x="11240262" y="2882773"/>
                  <a:pt x="11235562" y="2871470"/>
                  <a:pt x="11230737" y="2860040"/>
                </a:cubicBezTo>
                <a:cubicBezTo>
                  <a:pt x="11225911" y="2848610"/>
                  <a:pt x="11221465" y="2838196"/>
                  <a:pt x="11217401" y="2828798"/>
                </a:cubicBezTo>
                <a:cubicBezTo>
                  <a:pt x="11213338" y="2819400"/>
                  <a:pt x="11209782" y="2811399"/>
                  <a:pt x="11206733" y="2804795"/>
                </a:cubicBezTo>
                <a:cubicBezTo>
                  <a:pt x="11203686" y="2798191"/>
                  <a:pt x="11201400" y="2793619"/>
                  <a:pt x="11199876" y="2791079"/>
                </a:cubicBezTo>
                <a:cubicBezTo>
                  <a:pt x="11193780" y="2780919"/>
                  <a:pt x="11186922" y="2773426"/>
                  <a:pt x="11179301" y="2768600"/>
                </a:cubicBezTo>
                <a:cubicBezTo>
                  <a:pt x="11171682" y="2763774"/>
                  <a:pt x="11162537" y="2761361"/>
                  <a:pt x="11151869" y="2761361"/>
                </a:cubicBezTo>
                <a:close/>
                <a:moveTo>
                  <a:pt x="3455670" y="2761361"/>
                </a:moveTo>
                <a:cubicBezTo>
                  <a:pt x="3466338" y="2761361"/>
                  <a:pt x="3475483" y="2763774"/>
                  <a:pt x="3483103" y="2768600"/>
                </a:cubicBezTo>
                <a:cubicBezTo>
                  <a:pt x="3490723" y="2773426"/>
                  <a:pt x="3497581" y="2780919"/>
                  <a:pt x="3503676" y="2791079"/>
                </a:cubicBezTo>
                <a:cubicBezTo>
                  <a:pt x="3505201" y="2793619"/>
                  <a:pt x="3507486" y="2798191"/>
                  <a:pt x="3510535" y="2804795"/>
                </a:cubicBezTo>
                <a:cubicBezTo>
                  <a:pt x="3513583" y="2811399"/>
                  <a:pt x="3517138" y="2819400"/>
                  <a:pt x="3521203" y="2828798"/>
                </a:cubicBezTo>
                <a:cubicBezTo>
                  <a:pt x="3525266" y="2838196"/>
                  <a:pt x="3529711" y="2848610"/>
                  <a:pt x="3534537" y="2860040"/>
                </a:cubicBezTo>
                <a:cubicBezTo>
                  <a:pt x="3539364" y="2871470"/>
                  <a:pt x="3544062" y="2882773"/>
                  <a:pt x="3548635" y="2893949"/>
                </a:cubicBezTo>
                <a:cubicBezTo>
                  <a:pt x="3559810" y="2920873"/>
                  <a:pt x="3571748" y="2950591"/>
                  <a:pt x="3584449" y="2983103"/>
                </a:cubicBezTo>
                <a:cubicBezTo>
                  <a:pt x="3587496" y="2968371"/>
                  <a:pt x="3590799" y="2953385"/>
                  <a:pt x="3594355" y="2938145"/>
                </a:cubicBezTo>
                <a:cubicBezTo>
                  <a:pt x="3596895" y="2924937"/>
                  <a:pt x="3599943" y="2910840"/>
                  <a:pt x="3603499" y="2895854"/>
                </a:cubicBezTo>
                <a:cubicBezTo>
                  <a:pt x="3607054" y="2880868"/>
                  <a:pt x="3610611" y="2866771"/>
                  <a:pt x="3614167" y="2853563"/>
                </a:cubicBezTo>
                <a:cubicBezTo>
                  <a:pt x="3618738" y="2835783"/>
                  <a:pt x="3623311" y="2821051"/>
                  <a:pt x="3627883" y="2809367"/>
                </a:cubicBezTo>
                <a:cubicBezTo>
                  <a:pt x="3632455" y="2797683"/>
                  <a:pt x="3637534" y="2788412"/>
                  <a:pt x="3643123" y="2781554"/>
                </a:cubicBezTo>
                <a:cubicBezTo>
                  <a:pt x="3648711" y="2774696"/>
                  <a:pt x="3655441" y="2769997"/>
                  <a:pt x="3663316" y="2767457"/>
                </a:cubicBezTo>
                <a:cubicBezTo>
                  <a:pt x="3671190" y="2764917"/>
                  <a:pt x="3680460" y="2763647"/>
                  <a:pt x="3691129" y="2763647"/>
                </a:cubicBezTo>
                <a:cubicBezTo>
                  <a:pt x="3726181" y="2763647"/>
                  <a:pt x="3755390" y="2767711"/>
                  <a:pt x="3778759" y="2775839"/>
                </a:cubicBezTo>
                <a:cubicBezTo>
                  <a:pt x="3802127" y="2783967"/>
                  <a:pt x="3818128" y="2797683"/>
                  <a:pt x="3826765" y="2816987"/>
                </a:cubicBezTo>
                <a:cubicBezTo>
                  <a:pt x="3829813" y="2823083"/>
                  <a:pt x="3833623" y="2833243"/>
                  <a:pt x="3838195" y="2847467"/>
                </a:cubicBezTo>
                <a:cubicBezTo>
                  <a:pt x="3842767" y="2861691"/>
                  <a:pt x="3847719" y="2878455"/>
                  <a:pt x="3853053" y="2897759"/>
                </a:cubicBezTo>
                <a:cubicBezTo>
                  <a:pt x="3858388" y="2917063"/>
                  <a:pt x="3863848" y="2938399"/>
                  <a:pt x="3869436" y="2961767"/>
                </a:cubicBezTo>
                <a:cubicBezTo>
                  <a:pt x="3875024" y="2985135"/>
                  <a:pt x="3879978" y="3009265"/>
                  <a:pt x="3884295" y="3034157"/>
                </a:cubicBezTo>
                <a:cubicBezTo>
                  <a:pt x="3888613" y="3059049"/>
                  <a:pt x="3892170" y="3084068"/>
                  <a:pt x="3894964" y="3109214"/>
                </a:cubicBezTo>
                <a:cubicBezTo>
                  <a:pt x="3897757" y="3134360"/>
                  <a:pt x="3899154" y="3158363"/>
                  <a:pt x="3899154" y="3181223"/>
                </a:cubicBezTo>
                <a:cubicBezTo>
                  <a:pt x="3899154" y="3206623"/>
                  <a:pt x="3892931" y="3226435"/>
                  <a:pt x="3880485" y="3240659"/>
                </a:cubicBezTo>
                <a:cubicBezTo>
                  <a:pt x="3868040" y="3254883"/>
                  <a:pt x="3853561" y="3265424"/>
                  <a:pt x="3837052" y="3272282"/>
                </a:cubicBezTo>
                <a:cubicBezTo>
                  <a:pt x="3820542" y="3279140"/>
                  <a:pt x="3804159" y="3283331"/>
                  <a:pt x="3787902" y="3284855"/>
                </a:cubicBezTo>
                <a:cubicBezTo>
                  <a:pt x="3771647" y="3286379"/>
                  <a:pt x="3759963" y="3287141"/>
                  <a:pt x="3752850" y="3287141"/>
                </a:cubicBezTo>
                <a:cubicBezTo>
                  <a:pt x="3738118" y="3287141"/>
                  <a:pt x="3728339" y="3284474"/>
                  <a:pt x="3723513" y="3279140"/>
                </a:cubicBezTo>
                <a:cubicBezTo>
                  <a:pt x="3718687" y="3273806"/>
                  <a:pt x="3716274" y="3267583"/>
                  <a:pt x="3716274" y="3260471"/>
                </a:cubicBezTo>
                <a:cubicBezTo>
                  <a:pt x="3716274" y="3253359"/>
                  <a:pt x="3718687" y="3239897"/>
                  <a:pt x="3723513" y="3220085"/>
                </a:cubicBezTo>
                <a:cubicBezTo>
                  <a:pt x="3728339" y="3200273"/>
                  <a:pt x="3730752" y="3175381"/>
                  <a:pt x="3730752" y="3145409"/>
                </a:cubicBezTo>
                <a:cubicBezTo>
                  <a:pt x="3730752" y="3130677"/>
                  <a:pt x="3730117" y="3115437"/>
                  <a:pt x="3728848" y="3099689"/>
                </a:cubicBezTo>
                <a:cubicBezTo>
                  <a:pt x="3727578" y="3083941"/>
                  <a:pt x="3725800" y="3069590"/>
                  <a:pt x="3723513" y="3056636"/>
                </a:cubicBezTo>
                <a:cubicBezTo>
                  <a:pt x="3721228" y="3043682"/>
                  <a:pt x="3718434" y="3033014"/>
                  <a:pt x="3715132" y="3024632"/>
                </a:cubicBezTo>
                <a:cubicBezTo>
                  <a:pt x="3711829" y="3016250"/>
                  <a:pt x="3708401" y="3012059"/>
                  <a:pt x="3704844" y="3012059"/>
                </a:cubicBezTo>
                <a:cubicBezTo>
                  <a:pt x="3702305" y="3012059"/>
                  <a:pt x="3699637" y="3015488"/>
                  <a:pt x="3696844" y="3022346"/>
                </a:cubicBezTo>
                <a:cubicBezTo>
                  <a:pt x="3694050" y="3029204"/>
                  <a:pt x="3691129" y="3038221"/>
                  <a:pt x="3688081" y="3049397"/>
                </a:cubicBezTo>
                <a:cubicBezTo>
                  <a:pt x="3685032" y="3060573"/>
                  <a:pt x="3681985" y="3073273"/>
                  <a:pt x="3678937" y="3087497"/>
                </a:cubicBezTo>
                <a:cubicBezTo>
                  <a:pt x="3675888" y="3101721"/>
                  <a:pt x="3673221" y="3116199"/>
                  <a:pt x="3670935" y="3130931"/>
                </a:cubicBezTo>
                <a:cubicBezTo>
                  <a:pt x="3668650" y="3145663"/>
                  <a:pt x="3666871" y="3160014"/>
                  <a:pt x="3665602" y="3173984"/>
                </a:cubicBezTo>
                <a:cubicBezTo>
                  <a:pt x="3664332" y="3187954"/>
                  <a:pt x="3663697" y="3200019"/>
                  <a:pt x="3663697" y="3210179"/>
                </a:cubicBezTo>
                <a:cubicBezTo>
                  <a:pt x="3663697" y="3223895"/>
                  <a:pt x="3662046" y="3234690"/>
                  <a:pt x="3658744" y="3242564"/>
                </a:cubicBezTo>
                <a:cubicBezTo>
                  <a:pt x="3655441" y="3250438"/>
                  <a:pt x="3650997" y="3256407"/>
                  <a:pt x="3645409" y="3260471"/>
                </a:cubicBezTo>
                <a:cubicBezTo>
                  <a:pt x="3639820" y="3264535"/>
                  <a:pt x="3633471" y="3267075"/>
                  <a:pt x="3626359" y="3268091"/>
                </a:cubicBezTo>
                <a:cubicBezTo>
                  <a:pt x="3619247" y="3269107"/>
                  <a:pt x="3611880" y="3269615"/>
                  <a:pt x="3604261" y="3269615"/>
                </a:cubicBezTo>
                <a:cubicBezTo>
                  <a:pt x="3577845" y="3269615"/>
                  <a:pt x="3556001" y="3266694"/>
                  <a:pt x="3538728" y="3260852"/>
                </a:cubicBezTo>
                <a:cubicBezTo>
                  <a:pt x="3521456" y="3255010"/>
                  <a:pt x="3512059" y="3243961"/>
                  <a:pt x="3510535" y="3227705"/>
                </a:cubicBezTo>
                <a:cubicBezTo>
                  <a:pt x="3509011" y="3208401"/>
                  <a:pt x="3506471" y="3188081"/>
                  <a:pt x="3502915" y="3166745"/>
                </a:cubicBezTo>
                <a:cubicBezTo>
                  <a:pt x="3499359" y="3145409"/>
                  <a:pt x="3495295" y="3125851"/>
                  <a:pt x="3490723" y="3108071"/>
                </a:cubicBezTo>
                <a:cubicBezTo>
                  <a:pt x="3486151" y="3090291"/>
                  <a:pt x="3481325" y="3075559"/>
                  <a:pt x="3476245" y="3063875"/>
                </a:cubicBezTo>
                <a:cubicBezTo>
                  <a:pt x="3471164" y="3052191"/>
                  <a:pt x="3466085" y="3046349"/>
                  <a:pt x="3461005" y="3046349"/>
                </a:cubicBezTo>
                <a:cubicBezTo>
                  <a:pt x="3456433" y="3046349"/>
                  <a:pt x="3452749" y="3049397"/>
                  <a:pt x="3449956" y="3055493"/>
                </a:cubicBezTo>
                <a:cubicBezTo>
                  <a:pt x="3447162" y="3061589"/>
                  <a:pt x="3445257" y="3069590"/>
                  <a:pt x="3444241" y="3079496"/>
                </a:cubicBezTo>
                <a:cubicBezTo>
                  <a:pt x="3443225" y="3089402"/>
                  <a:pt x="3442590" y="3100578"/>
                  <a:pt x="3442335" y="3113024"/>
                </a:cubicBezTo>
                <a:cubicBezTo>
                  <a:pt x="3442081" y="3125470"/>
                  <a:pt x="3441955" y="3138043"/>
                  <a:pt x="3441955" y="3150743"/>
                </a:cubicBezTo>
                <a:cubicBezTo>
                  <a:pt x="3441955" y="3171571"/>
                  <a:pt x="3442717" y="3188335"/>
                  <a:pt x="3444241" y="3201035"/>
                </a:cubicBezTo>
                <a:cubicBezTo>
                  <a:pt x="3445765" y="3213735"/>
                  <a:pt x="3447288" y="3224149"/>
                  <a:pt x="3448812" y="3232277"/>
                </a:cubicBezTo>
                <a:cubicBezTo>
                  <a:pt x="3450336" y="3240405"/>
                  <a:pt x="3451861" y="3247136"/>
                  <a:pt x="3453384" y="3252470"/>
                </a:cubicBezTo>
                <a:cubicBezTo>
                  <a:pt x="3454909" y="3257804"/>
                  <a:pt x="3455670" y="3263519"/>
                  <a:pt x="3455670" y="3269615"/>
                </a:cubicBezTo>
                <a:cubicBezTo>
                  <a:pt x="3455670" y="3280791"/>
                  <a:pt x="3449448" y="3288919"/>
                  <a:pt x="3437001" y="3293999"/>
                </a:cubicBezTo>
                <a:cubicBezTo>
                  <a:pt x="3424555" y="3299079"/>
                  <a:pt x="3408426" y="3301619"/>
                  <a:pt x="3388615" y="3301619"/>
                </a:cubicBezTo>
                <a:cubicBezTo>
                  <a:pt x="3347466" y="3301619"/>
                  <a:pt x="3314701" y="3295650"/>
                  <a:pt x="3290317" y="3283712"/>
                </a:cubicBezTo>
                <a:cubicBezTo>
                  <a:pt x="3265933" y="3271774"/>
                  <a:pt x="3253741" y="3252089"/>
                  <a:pt x="3253741" y="3224657"/>
                </a:cubicBezTo>
                <a:cubicBezTo>
                  <a:pt x="3253741" y="3211957"/>
                  <a:pt x="3254502" y="3195320"/>
                  <a:pt x="3256026" y="3174746"/>
                </a:cubicBezTo>
                <a:cubicBezTo>
                  <a:pt x="3257550" y="3154172"/>
                  <a:pt x="3259583" y="3131820"/>
                  <a:pt x="3262123" y="3107690"/>
                </a:cubicBezTo>
                <a:cubicBezTo>
                  <a:pt x="3264663" y="3083560"/>
                  <a:pt x="3267457" y="3058668"/>
                  <a:pt x="3270505" y="3033014"/>
                </a:cubicBezTo>
                <a:cubicBezTo>
                  <a:pt x="3273553" y="3007360"/>
                  <a:pt x="3276855" y="2982722"/>
                  <a:pt x="3280410" y="2959100"/>
                </a:cubicBezTo>
                <a:cubicBezTo>
                  <a:pt x="3283967" y="2935478"/>
                  <a:pt x="3287522" y="2914142"/>
                  <a:pt x="3291078" y="2895092"/>
                </a:cubicBezTo>
                <a:cubicBezTo>
                  <a:pt x="3294635" y="2876042"/>
                  <a:pt x="3297936" y="2861183"/>
                  <a:pt x="3300984" y="2850515"/>
                </a:cubicBezTo>
                <a:cubicBezTo>
                  <a:pt x="3304540" y="2836799"/>
                  <a:pt x="3307715" y="2825623"/>
                  <a:pt x="3310510" y="2816987"/>
                </a:cubicBezTo>
                <a:cubicBezTo>
                  <a:pt x="3313303" y="2808351"/>
                  <a:pt x="3316351" y="2801366"/>
                  <a:pt x="3319654" y="2796032"/>
                </a:cubicBezTo>
                <a:cubicBezTo>
                  <a:pt x="3322956" y="2790698"/>
                  <a:pt x="3327019" y="2786634"/>
                  <a:pt x="3331846" y="2783840"/>
                </a:cubicBezTo>
                <a:cubicBezTo>
                  <a:pt x="3336672" y="2781046"/>
                  <a:pt x="3343148" y="2778379"/>
                  <a:pt x="3351276" y="2775839"/>
                </a:cubicBezTo>
                <a:cubicBezTo>
                  <a:pt x="3358897" y="2773807"/>
                  <a:pt x="3367533" y="2771902"/>
                  <a:pt x="3377184" y="2770124"/>
                </a:cubicBezTo>
                <a:cubicBezTo>
                  <a:pt x="3386836" y="2768346"/>
                  <a:pt x="3396488" y="2766822"/>
                  <a:pt x="3406141" y="2765552"/>
                </a:cubicBezTo>
                <a:cubicBezTo>
                  <a:pt x="3415793" y="2764282"/>
                  <a:pt x="3424936" y="2763266"/>
                  <a:pt x="3433573" y="2762504"/>
                </a:cubicBezTo>
                <a:cubicBezTo>
                  <a:pt x="3442209" y="2761742"/>
                  <a:pt x="3449575" y="2761361"/>
                  <a:pt x="3455670" y="2761361"/>
                </a:cubicBezTo>
                <a:close/>
                <a:moveTo>
                  <a:pt x="10718673" y="2756789"/>
                </a:moveTo>
                <a:cubicBezTo>
                  <a:pt x="10663808" y="2756789"/>
                  <a:pt x="10622914" y="2760472"/>
                  <a:pt x="10595991" y="2767838"/>
                </a:cubicBezTo>
                <a:cubicBezTo>
                  <a:pt x="10569067" y="2775204"/>
                  <a:pt x="10553572" y="2784729"/>
                  <a:pt x="10549508" y="2796413"/>
                </a:cubicBezTo>
                <a:cubicBezTo>
                  <a:pt x="10545445" y="2808605"/>
                  <a:pt x="10540746" y="2835656"/>
                  <a:pt x="10535412" y="2877566"/>
                </a:cubicBezTo>
                <a:cubicBezTo>
                  <a:pt x="10530078" y="2919476"/>
                  <a:pt x="10527411" y="2977261"/>
                  <a:pt x="10527411" y="3050921"/>
                </a:cubicBezTo>
                <a:cubicBezTo>
                  <a:pt x="10527411" y="3075813"/>
                  <a:pt x="10528173" y="3099562"/>
                  <a:pt x="10529697" y="3122168"/>
                </a:cubicBezTo>
                <a:cubicBezTo>
                  <a:pt x="10531221" y="3144774"/>
                  <a:pt x="10533126" y="3165221"/>
                  <a:pt x="10535412" y="3183509"/>
                </a:cubicBezTo>
                <a:cubicBezTo>
                  <a:pt x="10537698" y="3201797"/>
                  <a:pt x="10540237" y="3217672"/>
                  <a:pt x="10543032" y="3231134"/>
                </a:cubicBezTo>
                <a:cubicBezTo>
                  <a:pt x="10545826" y="3244596"/>
                  <a:pt x="10548493" y="3254883"/>
                  <a:pt x="10551033" y="3261995"/>
                </a:cubicBezTo>
                <a:cubicBezTo>
                  <a:pt x="10553065" y="3267583"/>
                  <a:pt x="10556366" y="3272282"/>
                  <a:pt x="10560939" y="3276092"/>
                </a:cubicBezTo>
                <a:cubicBezTo>
                  <a:pt x="10565511" y="3279902"/>
                  <a:pt x="10572495" y="3283204"/>
                  <a:pt x="10581894" y="3285998"/>
                </a:cubicBezTo>
                <a:cubicBezTo>
                  <a:pt x="10591292" y="3288792"/>
                  <a:pt x="10603738" y="3290824"/>
                  <a:pt x="10619232" y="3292094"/>
                </a:cubicBezTo>
                <a:cubicBezTo>
                  <a:pt x="10634725" y="3293364"/>
                  <a:pt x="10654411" y="3293999"/>
                  <a:pt x="10678287" y="3293999"/>
                </a:cubicBezTo>
                <a:cubicBezTo>
                  <a:pt x="10702671" y="3293999"/>
                  <a:pt x="10726165" y="3292348"/>
                  <a:pt x="10748772" y="3289046"/>
                </a:cubicBezTo>
                <a:cubicBezTo>
                  <a:pt x="10771378" y="3285744"/>
                  <a:pt x="10792079" y="3281934"/>
                  <a:pt x="10810875" y="3277616"/>
                </a:cubicBezTo>
                <a:cubicBezTo>
                  <a:pt x="10829670" y="3273298"/>
                  <a:pt x="10845800" y="3268853"/>
                  <a:pt x="10859262" y="3264281"/>
                </a:cubicBezTo>
                <a:cubicBezTo>
                  <a:pt x="10872724" y="3259709"/>
                  <a:pt x="10882249" y="3255899"/>
                  <a:pt x="10887837" y="3252851"/>
                </a:cubicBezTo>
                <a:cubicBezTo>
                  <a:pt x="10899521" y="3247263"/>
                  <a:pt x="10907268" y="3236976"/>
                  <a:pt x="10911078" y="3221990"/>
                </a:cubicBezTo>
                <a:cubicBezTo>
                  <a:pt x="10914887" y="3207004"/>
                  <a:pt x="10916793" y="3186049"/>
                  <a:pt x="10916793" y="3159125"/>
                </a:cubicBezTo>
                <a:cubicBezTo>
                  <a:pt x="10916793" y="3138805"/>
                  <a:pt x="10914126" y="3123057"/>
                  <a:pt x="10908791" y="3111881"/>
                </a:cubicBezTo>
                <a:cubicBezTo>
                  <a:pt x="10903458" y="3100705"/>
                  <a:pt x="10896980" y="3095117"/>
                  <a:pt x="10889361" y="3095117"/>
                </a:cubicBezTo>
                <a:cubicBezTo>
                  <a:pt x="10885297" y="3095117"/>
                  <a:pt x="10878820" y="3097022"/>
                  <a:pt x="10869930" y="3100832"/>
                </a:cubicBezTo>
                <a:cubicBezTo>
                  <a:pt x="10861039" y="3104642"/>
                  <a:pt x="10849737" y="3108960"/>
                  <a:pt x="10836021" y="3113786"/>
                </a:cubicBezTo>
                <a:cubicBezTo>
                  <a:pt x="10822305" y="3118612"/>
                  <a:pt x="10806430" y="3122930"/>
                  <a:pt x="10788396" y="3126740"/>
                </a:cubicBezTo>
                <a:cubicBezTo>
                  <a:pt x="10770361" y="3130550"/>
                  <a:pt x="10750168" y="3132455"/>
                  <a:pt x="10727816" y="3132455"/>
                </a:cubicBezTo>
                <a:cubicBezTo>
                  <a:pt x="10714609" y="3132455"/>
                  <a:pt x="10706354" y="3130677"/>
                  <a:pt x="10703051" y="3127121"/>
                </a:cubicBezTo>
                <a:cubicBezTo>
                  <a:pt x="10699750" y="3123565"/>
                  <a:pt x="10698098" y="3118231"/>
                  <a:pt x="10698098" y="3111119"/>
                </a:cubicBezTo>
                <a:cubicBezTo>
                  <a:pt x="10698098" y="3099435"/>
                  <a:pt x="10702290" y="3091180"/>
                  <a:pt x="10710672" y="3086354"/>
                </a:cubicBezTo>
                <a:cubicBezTo>
                  <a:pt x="10719054" y="3081528"/>
                  <a:pt x="10732135" y="3079115"/>
                  <a:pt x="10749915" y="3079115"/>
                </a:cubicBezTo>
                <a:cubicBezTo>
                  <a:pt x="10761091" y="3079115"/>
                  <a:pt x="10771124" y="3079623"/>
                  <a:pt x="10780014" y="3080639"/>
                </a:cubicBezTo>
                <a:cubicBezTo>
                  <a:pt x="10788904" y="3081655"/>
                  <a:pt x="10797667" y="3082163"/>
                  <a:pt x="10806303" y="3082163"/>
                </a:cubicBezTo>
                <a:cubicBezTo>
                  <a:pt x="10815955" y="3082163"/>
                  <a:pt x="10823701" y="3075305"/>
                  <a:pt x="10829544" y="3061589"/>
                </a:cubicBezTo>
                <a:cubicBezTo>
                  <a:pt x="10835386" y="3047873"/>
                  <a:pt x="10838307" y="3028061"/>
                  <a:pt x="10838307" y="3002153"/>
                </a:cubicBezTo>
                <a:cubicBezTo>
                  <a:pt x="10838307" y="2978785"/>
                  <a:pt x="10835132" y="2963672"/>
                  <a:pt x="10828782" y="2956814"/>
                </a:cubicBezTo>
                <a:cubicBezTo>
                  <a:pt x="10822433" y="2949956"/>
                  <a:pt x="10813669" y="2946527"/>
                  <a:pt x="10802493" y="2946527"/>
                </a:cubicBezTo>
                <a:cubicBezTo>
                  <a:pt x="10796397" y="2946527"/>
                  <a:pt x="10789666" y="2947162"/>
                  <a:pt x="10782300" y="2948432"/>
                </a:cubicBezTo>
                <a:cubicBezTo>
                  <a:pt x="10774933" y="2949702"/>
                  <a:pt x="10767441" y="2950972"/>
                  <a:pt x="10759821" y="2952242"/>
                </a:cubicBezTo>
                <a:cubicBezTo>
                  <a:pt x="10752201" y="2953512"/>
                  <a:pt x="10744708" y="2954782"/>
                  <a:pt x="10737341" y="2956052"/>
                </a:cubicBezTo>
                <a:cubicBezTo>
                  <a:pt x="10729975" y="2957322"/>
                  <a:pt x="10723244" y="2957957"/>
                  <a:pt x="10717148" y="2957957"/>
                </a:cubicBezTo>
                <a:cubicBezTo>
                  <a:pt x="10709021" y="2957957"/>
                  <a:pt x="10703051" y="2955163"/>
                  <a:pt x="10699241" y="2949575"/>
                </a:cubicBezTo>
                <a:cubicBezTo>
                  <a:pt x="10695432" y="2943987"/>
                  <a:pt x="10693526" y="2937129"/>
                  <a:pt x="10693526" y="2929001"/>
                </a:cubicBezTo>
                <a:cubicBezTo>
                  <a:pt x="10693526" y="2917825"/>
                  <a:pt x="10698226" y="2910459"/>
                  <a:pt x="10707623" y="2906903"/>
                </a:cubicBezTo>
                <a:cubicBezTo>
                  <a:pt x="10717022" y="2903347"/>
                  <a:pt x="10731118" y="2901569"/>
                  <a:pt x="10749915" y="2901569"/>
                </a:cubicBezTo>
                <a:cubicBezTo>
                  <a:pt x="10759058" y="2901569"/>
                  <a:pt x="10768583" y="2901950"/>
                  <a:pt x="10778490" y="2902712"/>
                </a:cubicBezTo>
                <a:cubicBezTo>
                  <a:pt x="10788396" y="2903474"/>
                  <a:pt x="10797921" y="2904236"/>
                  <a:pt x="10807065" y="2904998"/>
                </a:cubicBezTo>
                <a:cubicBezTo>
                  <a:pt x="10816208" y="2905760"/>
                  <a:pt x="10824464" y="2906522"/>
                  <a:pt x="10831830" y="2907284"/>
                </a:cubicBezTo>
                <a:cubicBezTo>
                  <a:pt x="10839195" y="2908046"/>
                  <a:pt x="10844911" y="2908427"/>
                  <a:pt x="10848975" y="2908427"/>
                </a:cubicBezTo>
                <a:cubicBezTo>
                  <a:pt x="10857611" y="2908427"/>
                  <a:pt x="10864850" y="2904998"/>
                  <a:pt x="10870691" y="2898140"/>
                </a:cubicBezTo>
                <a:cubicBezTo>
                  <a:pt x="10876534" y="2891282"/>
                  <a:pt x="10879455" y="2881249"/>
                  <a:pt x="10879455" y="2868041"/>
                </a:cubicBezTo>
                <a:cubicBezTo>
                  <a:pt x="10879455" y="2856357"/>
                  <a:pt x="10878312" y="2844292"/>
                  <a:pt x="10876026" y="2831846"/>
                </a:cubicBezTo>
                <a:cubicBezTo>
                  <a:pt x="10873740" y="2819400"/>
                  <a:pt x="10868279" y="2806573"/>
                  <a:pt x="10859643" y="2793365"/>
                </a:cubicBezTo>
                <a:cubicBezTo>
                  <a:pt x="10848975" y="2776601"/>
                  <a:pt x="10831958" y="2766314"/>
                  <a:pt x="10808589" y="2762504"/>
                </a:cubicBezTo>
                <a:cubicBezTo>
                  <a:pt x="10785221" y="2758694"/>
                  <a:pt x="10755248" y="2756789"/>
                  <a:pt x="10718673" y="2756789"/>
                </a:cubicBezTo>
                <a:close/>
                <a:moveTo>
                  <a:pt x="7365873" y="2756789"/>
                </a:moveTo>
                <a:cubicBezTo>
                  <a:pt x="7311009" y="2756789"/>
                  <a:pt x="7270115" y="2760472"/>
                  <a:pt x="7243191" y="2767838"/>
                </a:cubicBezTo>
                <a:cubicBezTo>
                  <a:pt x="7216267" y="2775204"/>
                  <a:pt x="7200773" y="2784729"/>
                  <a:pt x="7196709" y="2796413"/>
                </a:cubicBezTo>
                <a:cubicBezTo>
                  <a:pt x="7192645" y="2808605"/>
                  <a:pt x="7187946" y="2835656"/>
                  <a:pt x="7182612" y="2877566"/>
                </a:cubicBezTo>
                <a:cubicBezTo>
                  <a:pt x="7177278" y="2919476"/>
                  <a:pt x="7174611" y="2977261"/>
                  <a:pt x="7174611" y="3050921"/>
                </a:cubicBezTo>
                <a:cubicBezTo>
                  <a:pt x="7174611" y="3075813"/>
                  <a:pt x="7175373" y="3099562"/>
                  <a:pt x="7176897" y="3122168"/>
                </a:cubicBezTo>
                <a:cubicBezTo>
                  <a:pt x="7178421" y="3144774"/>
                  <a:pt x="7180326" y="3165221"/>
                  <a:pt x="7182612" y="3183509"/>
                </a:cubicBezTo>
                <a:cubicBezTo>
                  <a:pt x="7184898" y="3201797"/>
                  <a:pt x="7187438" y="3217672"/>
                  <a:pt x="7190232" y="3231134"/>
                </a:cubicBezTo>
                <a:cubicBezTo>
                  <a:pt x="7193026" y="3244596"/>
                  <a:pt x="7195693" y="3254883"/>
                  <a:pt x="7198233" y="3261995"/>
                </a:cubicBezTo>
                <a:cubicBezTo>
                  <a:pt x="7200265" y="3267583"/>
                  <a:pt x="7203567" y="3272282"/>
                  <a:pt x="7208139" y="3276092"/>
                </a:cubicBezTo>
                <a:cubicBezTo>
                  <a:pt x="7212711" y="3279902"/>
                  <a:pt x="7219696" y="3283204"/>
                  <a:pt x="7229094" y="3285998"/>
                </a:cubicBezTo>
                <a:cubicBezTo>
                  <a:pt x="7238492" y="3288792"/>
                  <a:pt x="7250938" y="3290824"/>
                  <a:pt x="7266432" y="3292094"/>
                </a:cubicBezTo>
                <a:cubicBezTo>
                  <a:pt x="7281926" y="3293364"/>
                  <a:pt x="7301611" y="3293999"/>
                  <a:pt x="7325487" y="3293999"/>
                </a:cubicBezTo>
                <a:cubicBezTo>
                  <a:pt x="7349871" y="3293999"/>
                  <a:pt x="7373366" y="3292348"/>
                  <a:pt x="7395972" y="3289046"/>
                </a:cubicBezTo>
                <a:cubicBezTo>
                  <a:pt x="7418578" y="3285744"/>
                  <a:pt x="7439279" y="3281934"/>
                  <a:pt x="7458075" y="3277616"/>
                </a:cubicBezTo>
                <a:cubicBezTo>
                  <a:pt x="7476871" y="3273298"/>
                  <a:pt x="7493000" y="3268853"/>
                  <a:pt x="7506462" y="3264281"/>
                </a:cubicBezTo>
                <a:cubicBezTo>
                  <a:pt x="7519924" y="3259709"/>
                  <a:pt x="7529449" y="3255899"/>
                  <a:pt x="7535037" y="3252851"/>
                </a:cubicBezTo>
                <a:cubicBezTo>
                  <a:pt x="7546721" y="3247263"/>
                  <a:pt x="7554468" y="3236976"/>
                  <a:pt x="7558278" y="3221990"/>
                </a:cubicBezTo>
                <a:cubicBezTo>
                  <a:pt x="7562088" y="3207004"/>
                  <a:pt x="7563993" y="3186049"/>
                  <a:pt x="7563993" y="3159125"/>
                </a:cubicBezTo>
                <a:cubicBezTo>
                  <a:pt x="7563993" y="3138805"/>
                  <a:pt x="7561326" y="3123057"/>
                  <a:pt x="7555992" y="3111881"/>
                </a:cubicBezTo>
                <a:cubicBezTo>
                  <a:pt x="7550658" y="3100705"/>
                  <a:pt x="7544181" y="3095117"/>
                  <a:pt x="7536561" y="3095117"/>
                </a:cubicBezTo>
                <a:cubicBezTo>
                  <a:pt x="7532498" y="3095117"/>
                  <a:pt x="7526020" y="3097022"/>
                  <a:pt x="7517130" y="3100832"/>
                </a:cubicBezTo>
                <a:cubicBezTo>
                  <a:pt x="7508240" y="3104642"/>
                  <a:pt x="7496937" y="3108960"/>
                  <a:pt x="7483221" y="3113786"/>
                </a:cubicBezTo>
                <a:cubicBezTo>
                  <a:pt x="7469505" y="3118612"/>
                  <a:pt x="7453630" y="3122930"/>
                  <a:pt x="7435596" y="3126740"/>
                </a:cubicBezTo>
                <a:cubicBezTo>
                  <a:pt x="7417562" y="3130550"/>
                  <a:pt x="7397369" y="3132455"/>
                  <a:pt x="7375017" y="3132455"/>
                </a:cubicBezTo>
                <a:cubicBezTo>
                  <a:pt x="7361809" y="3132455"/>
                  <a:pt x="7353554" y="3130677"/>
                  <a:pt x="7350252" y="3127121"/>
                </a:cubicBezTo>
                <a:cubicBezTo>
                  <a:pt x="7346950" y="3123565"/>
                  <a:pt x="7345299" y="3118231"/>
                  <a:pt x="7345299" y="3111119"/>
                </a:cubicBezTo>
                <a:cubicBezTo>
                  <a:pt x="7345299" y="3099435"/>
                  <a:pt x="7349490" y="3091180"/>
                  <a:pt x="7357872" y="3086354"/>
                </a:cubicBezTo>
                <a:cubicBezTo>
                  <a:pt x="7366254" y="3081528"/>
                  <a:pt x="7379335" y="3079115"/>
                  <a:pt x="7397115" y="3079115"/>
                </a:cubicBezTo>
                <a:cubicBezTo>
                  <a:pt x="7408291" y="3079115"/>
                  <a:pt x="7418324" y="3079623"/>
                  <a:pt x="7427214" y="3080639"/>
                </a:cubicBezTo>
                <a:cubicBezTo>
                  <a:pt x="7436104" y="3081655"/>
                  <a:pt x="7444867" y="3082163"/>
                  <a:pt x="7453503" y="3082163"/>
                </a:cubicBezTo>
                <a:cubicBezTo>
                  <a:pt x="7463155" y="3082163"/>
                  <a:pt x="7470902" y="3075305"/>
                  <a:pt x="7476744" y="3061589"/>
                </a:cubicBezTo>
                <a:cubicBezTo>
                  <a:pt x="7482586" y="3047873"/>
                  <a:pt x="7485507" y="3028061"/>
                  <a:pt x="7485507" y="3002153"/>
                </a:cubicBezTo>
                <a:cubicBezTo>
                  <a:pt x="7485507" y="2978785"/>
                  <a:pt x="7482332" y="2963672"/>
                  <a:pt x="7475982" y="2956814"/>
                </a:cubicBezTo>
                <a:cubicBezTo>
                  <a:pt x="7469632" y="2949956"/>
                  <a:pt x="7460869" y="2946527"/>
                  <a:pt x="7449693" y="2946527"/>
                </a:cubicBezTo>
                <a:cubicBezTo>
                  <a:pt x="7443597" y="2946527"/>
                  <a:pt x="7436866" y="2947162"/>
                  <a:pt x="7429500" y="2948432"/>
                </a:cubicBezTo>
                <a:cubicBezTo>
                  <a:pt x="7422134" y="2949702"/>
                  <a:pt x="7414641" y="2950972"/>
                  <a:pt x="7407021" y="2952242"/>
                </a:cubicBezTo>
                <a:cubicBezTo>
                  <a:pt x="7399401" y="2953512"/>
                  <a:pt x="7391908" y="2954782"/>
                  <a:pt x="7384542" y="2956052"/>
                </a:cubicBezTo>
                <a:cubicBezTo>
                  <a:pt x="7377176" y="2957322"/>
                  <a:pt x="7370445" y="2957957"/>
                  <a:pt x="7364349" y="2957957"/>
                </a:cubicBezTo>
                <a:cubicBezTo>
                  <a:pt x="7356221" y="2957957"/>
                  <a:pt x="7350252" y="2955163"/>
                  <a:pt x="7346442" y="2949575"/>
                </a:cubicBezTo>
                <a:cubicBezTo>
                  <a:pt x="7342632" y="2943987"/>
                  <a:pt x="7340727" y="2937129"/>
                  <a:pt x="7340727" y="2929001"/>
                </a:cubicBezTo>
                <a:cubicBezTo>
                  <a:pt x="7340727" y="2917825"/>
                  <a:pt x="7345426" y="2910459"/>
                  <a:pt x="7354824" y="2906903"/>
                </a:cubicBezTo>
                <a:cubicBezTo>
                  <a:pt x="7364222" y="2903347"/>
                  <a:pt x="7378319" y="2901569"/>
                  <a:pt x="7397115" y="2901569"/>
                </a:cubicBezTo>
                <a:cubicBezTo>
                  <a:pt x="7406259" y="2901569"/>
                  <a:pt x="7415784" y="2901950"/>
                  <a:pt x="7425690" y="2902712"/>
                </a:cubicBezTo>
                <a:cubicBezTo>
                  <a:pt x="7435596" y="2903474"/>
                  <a:pt x="7445121" y="2904236"/>
                  <a:pt x="7454265" y="2904998"/>
                </a:cubicBezTo>
                <a:cubicBezTo>
                  <a:pt x="7463409" y="2905760"/>
                  <a:pt x="7471664" y="2906522"/>
                  <a:pt x="7479030" y="2907284"/>
                </a:cubicBezTo>
                <a:cubicBezTo>
                  <a:pt x="7486396" y="2908046"/>
                  <a:pt x="7492111" y="2908427"/>
                  <a:pt x="7496175" y="2908427"/>
                </a:cubicBezTo>
                <a:cubicBezTo>
                  <a:pt x="7504811" y="2908427"/>
                  <a:pt x="7512050" y="2904998"/>
                  <a:pt x="7517892" y="2898140"/>
                </a:cubicBezTo>
                <a:cubicBezTo>
                  <a:pt x="7523734" y="2891282"/>
                  <a:pt x="7526655" y="2881249"/>
                  <a:pt x="7526655" y="2868041"/>
                </a:cubicBezTo>
                <a:cubicBezTo>
                  <a:pt x="7526655" y="2856357"/>
                  <a:pt x="7525512" y="2844292"/>
                  <a:pt x="7523226" y="2831846"/>
                </a:cubicBezTo>
                <a:cubicBezTo>
                  <a:pt x="7520940" y="2819400"/>
                  <a:pt x="7515479" y="2806573"/>
                  <a:pt x="7506843" y="2793365"/>
                </a:cubicBezTo>
                <a:cubicBezTo>
                  <a:pt x="7496175" y="2776601"/>
                  <a:pt x="7479157" y="2766314"/>
                  <a:pt x="7455789" y="2762504"/>
                </a:cubicBezTo>
                <a:cubicBezTo>
                  <a:pt x="7432421" y="2758694"/>
                  <a:pt x="7402449" y="2756789"/>
                  <a:pt x="7365873" y="2756789"/>
                </a:cubicBezTo>
                <a:close/>
                <a:moveTo>
                  <a:pt x="6251448" y="2756789"/>
                </a:moveTo>
                <a:cubicBezTo>
                  <a:pt x="6288024" y="2756789"/>
                  <a:pt x="6317996" y="2758694"/>
                  <a:pt x="6341364" y="2762504"/>
                </a:cubicBezTo>
                <a:cubicBezTo>
                  <a:pt x="6364732" y="2766314"/>
                  <a:pt x="6381750" y="2776601"/>
                  <a:pt x="6392418" y="2793365"/>
                </a:cubicBezTo>
                <a:cubicBezTo>
                  <a:pt x="6401054" y="2806573"/>
                  <a:pt x="6406515" y="2819400"/>
                  <a:pt x="6408801" y="2831846"/>
                </a:cubicBezTo>
                <a:cubicBezTo>
                  <a:pt x="6411087" y="2844292"/>
                  <a:pt x="6412230" y="2856357"/>
                  <a:pt x="6412230" y="2868041"/>
                </a:cubicBezTo>
                <a:cubicBezTo>
                  <a:pt x="6412230" y="2881249"/>
                  <a:pt x="6409309" y="2891282"/>
                  <a:pt x="6403467" y="2898140"/>
                </a:cubicBezTo>
                <a:cubicBezTo>
                  <a:pt x="6397625" y="2904998"/>
                  <a:pt x="6390386" y="2908427"/>
                  <a:pt x="6381750" y="2908427"/>
                </a:cubicBezTo>
                <a:cubicBezTo>
                  <a:pt x="6377686" y="2908427"/>
                  <a:pt x="6371971" y="2908046"/>
                  <a:pt x="6364605" y="2907284"/>
                </a:cubicBezTo>
                <a:cubicBezTo>
                  <a:pt x="6357239" y="2906522"/>
                  <a:pt x="6348984" y="2905760"/>
                  <a:pt x="6339840" y="2904998"/>
                </a:cubicBezTo>
                <a:cubicBezTo>
                  <a:pt x="6330696" y="2904236"/>
                  <a:pt x="6321171" y="2903474"/>
                  <a:pt x="6311265" y="2902712"/>
                </a:cubicBezTo>
                <a:cubicBezTo>
                  <a:pt x="6301359" y="2901950"/>
                  <a:pt x="6291834" y="2901569"/>
                  <a:pt x="6282690" y="2901569"/>
                </a:cubicBezTo>
                <a:cubicBezTo>
                  <a:pt x="6263894" y="2901569"/>
                  <a:pt x="6249797" y="2903347"/>
                  <a:pt x="6240399" y="2906903"/>
                </a:cubicBezTo>
                <a:cubicBezTo>
                  <a:pt x="6231001" y="2910459"/>
                  <a:pt x="6226302" y="2917825"/>
                  <a:pt x="6226302" y="2929001"/>
                </a:cubicBezTo>
                <a:cubicBezTo>
                  <a:pt x="6226302" y="2937129"/>
                  <a:pt x="6228207" y="2943987"/>
                  <a:pt x="6232017" y="2949575"/>
                </a:cubicBezTo>
                <a:cubicBezTo>
                  <a:pt x="6235827" y="2955163"/>
                  <a:pt x="6241796" y="2957957"/>
                  <a:pt x="6249924" y="2957957"/>
                </a:cubicBezTo>
                <a:cubicBezTo>
                  <a:pt x="6256020" y="2957957"/>
                  <a:pt x="6262751" y="2957322"/>
                  <a:pt x="6270117" y="2956052"/>
                </a:cubicBezTo>
                <a:cubicBezTo>
                  <a:pt x="6277483" y="2954782"/>
                  <a:pt x="6284976" y="2953512"/>
                  <a:pt x="6292596" y="2952242"/>
                </a:cubicBezTo>
                <a:cubicBezTo>
                  <a:pt x="6300216" y="2950972"/>
                  <a:pt x="6307709" y="2949702"/>
                  <a:pt x="6315075" y="2948432"/>
                </a:cubicBezTo>
                <a:cubicBezTo>
                  <a:pt x="6322441" y="2947162"/>
                  <a:pt x="6329172" y="2946527"/>
                  <a:pt x="6335268" y="2946527"/>
                </a:cubicBezTo>
                <a:cubicBezTo>
                  <a:pt x="6346444" y="2946527"/>
                  <a:pt x="6355207" y="2949956"/>
                  <a:pt x="6361557" y="2956814"/>
                </a:cubicBezTo>
                <a:cubicBezTo>
                  <a:pt x="6367907" y="2963672"/>
                  <a:pt x="6371082" y="2978785"/>
                  <a:pt x="6371082" y="3002153"/>
                </a:cubicBezTo>
                <a:cubicBezTo>
                  <a:pt x="6371082" y="3028061"/>
                  <a:pt x="6368161" y="3047873"/>
                  <a:pt x="6362319" y="3061589"/>
                </a:cubicBezTo>
                <a:cubicBezTo>
                  <a:pt x="6356477" y="3075305"/>
                  <a:pt x="6348730" y="3082163"/>
                  <a:pt x="6339078" y="3082163"/>
                </a:cubicBezTo>
                <a:cubicBezTo>
                  <a:pt x="6330442" y="3082163"/>
                  <a:pt x="6321679" y="3081655"/>
                  <a:pt x="6312789" y="3080639"/>
                </a:cubicBezTo>
                <a:cubicBezTo>
                  <a:pt x="6303899" y="3079623"/>
                  <a:pt x="6293866" y="3079115"/>
                  <a:pt x="6282690" y="3079115"/>
                </a:cubicBezTo>
                <a:cubicBezTo>
                  <a:pt x="6264910" y="3079115"/>
                  <a:pt x="6251829" y="3081528"/>
                  <a:pt x="6243447" y="3086354"/>
                </a:cubicBezTo>
                <a:cubicBezTo>
                  <a:pt x="6235065" y="3091180"/>
                  <a:pt x="6230874" y="3099435"/>
                  <a:pt x="6230874" y="3111119"/>
                </a:cubicBezTo>
                <a:cubicBezTo>
                  <a:pt x="6230874" y="3118231"/>
                  <a:pt x="6232525" y="3123565"/>
                  <a:pt x="6235827" y="3127121"/>
                </a:cubicBezTo>
                <a:cubicBezTo>
                  <a:pt x="6239129" y="3130677"/>
                  <a:pt x="6247384" y="3132455"/>
                  <a:pt x="6260592" y="3132455"/>
                </a:cubicBezTo>
                <a:cubicBezTo>
                  <a:pt x="6282944" y="3132455"/>
                  <a:pt x="6303137" y="3130550"/>
                  <a:pt x="6321171" y="3126740"/>
                </a:cubicBezTo>
                <a:cubicBezTo>
                  <a:pt x="6339205" y="3122930"/>
                  <a:pt x="6355080" y="3118612"/>
                  <a:pt x="6368796" y="3113786"/>
                </a:cubicBezTo>
                <a:cubicBezTo>
                  <a:pt x="6382512" y="3108960"/>
                  <a:pt x="6393815" y="3104642"/>
                  <a:pt x="6402705" y="3100832"/>
                </a:cubicBezTo>
                <a:cubicBezTo>
                  <a:pt x="6411595" y="3097022"/>
                  <a:pt x="6418073" y="3095117"/>
                  <a:pt x="6422136" y="3095117"/>
                </a:cubicBezTo>
                <a:cubicBezTo>
                  <a:pt x="6429756" y="3095117"/>
                  <a:pt x="6436233" y="3100705"/>
                  <a:pt x="6441567" y="3111881"/>
                </a:cubicBezTo>
                <a:cubicBezTo>
                  <a:pt x="6446901" y="3123057"/>
                  <a:pt x="6449568" y="3138805"/>
                  <a:pt x="6449568" y="3159125"/>
                </a:cubicBezTo>
                <a:cubicBezTo>
                  <a:pt x="6449568" y="3186049"/>
                  <a:pt x="6447663" y="3207004"/>
                  <a:pt x="6443853" y="3221990"/>
                </a:cubicBezTo>
                <a:cubicBezTo>
                  <a:pt x="6440043" y="3236976"/>
                  <a:pt x="6432296" y="3247263"/>
                  <a:pt x="6420612" y="3252851"/>
                </a:cubicBezTo>
                <a:cubicBezTo>
                  <a:pt x="6415024" y="3255899"/>
                  <a:pt x="6405499" y="3259709"/>
                  <a:pt x="6392037" y="3264281"/>
                </a:cubicBezTo>
                <a:cubicBezTo>
                  <a:pt x="6378575" y="3268853"/>
                  <a:pt x="6362446" y="3273298"/>
                  <a:pt x="6343650" y="3277616"/>
                </a:cubicBezTo>
                <a:cubicBezTo>
                  <a:pt x="6324854" y="3281934"/>
                  <a:pt x="6304153" y="3285744"/>
                  <a:pt x="6281547" y="3289046"/>
                </a:cubicBezTo>
                <a:cubicBezTo>
                  <a:pt x="6258941" y="3292348"/>
                  <a:pt x="6235446" y="3293999"/>
                  <a:pt x="6211062" y="3293999"/>
                </a:cubicBezTo>
                <a:cubicBezTo>
                  <a:pt x="6187186" y="3293999"/>
                  <a:pt x="6167501" y="3293364"/>
                  <a:pt x="6152007" y="3292094"/>
                </a:cubicBezTo>
                <a:cubicBezTo>
                  <a:pt x="6136513" y="3290824"/>
                  <a:pt x="6124067" y="3288792"/>
                  <a:pt x="6114669" y="3285998"/>
                </a:cubicBezTo>
                <a:cubicBezTo>
                  <a:pt x="6105271" y="3283204"/>
                  <a:pt x="6098286" y="3279902"/>
                  <a:pt x="6093714" y="3276092"/>
                </a:cubicBezTo>
                <a:cubicBezTo>
                  <a:pt x="6089142" y="3272282"/>
                  <a:pt x="6085840" y="3267583"/>
                  <a:pt x="6083808" y="3261995"/>
                </a:cubicBezTo>
                <a:cubicBezTo>
                  <a:pt x="6081268" y="3254883"/>
                  <a:pt x="6078601" y="3244596"/>
                  <a:pt x="6075807" y="3231134"/>
                </a:cubicBezTo>
                <a:cubicBezTo>
                  <a:pt x="6073013" y="3217672"/>
                  <a:pt x="6070473" y="3201797"/>
                  <a:pt x="6068187" y="3183509"/>
                </a:cubicBezTo>
                <a:cubicBezTo>
                  <a:pt x="6065901" y="3165221"/>
                  <a:pt x="6063996" y="3144774"/>
                  <a:pt x="6062472" y="3122168"/>
                </a:cubicBezTo>
                <a:cubicBezTo>
                  <a:pt x="6060948" y="3099562"/>
                  <a:pt x="6060186" y="3075813"/>
                  <a:pt x="6060186" y="3050921"/>
                </a:cubicBezTo>
                <a:cubicBezTo>
                  <a:pt x="6060186" y="2977261"/>
                  <a:pt x="6062853" y="2919476"/>
                  <a:pt x="6068187" y="2877566"/>
                </a:cubicBezTo>
                <a:cubicBezTo>
                  <a:pt x="6073521" y="2835656"/>
                  <a:pt x="6078220" y="2808605"/>
                  <a:pt x="6082284" y="2796413"/>
                </a:cubicBezTo>
                <a:cubicBezTo>
                  <a:pt x="6086348" y="2784729"/>
                  <a:pt x="6101842" y="2775204"/>
                  <a:pt x="6128766" y="2767838"/>
                </a:cubicBezTo>
                <a:cubicBezTo>
                  <a:pt x="6155690" y="2760472"/>
                  <a:pt x="6196584" y="2756789"/>
                  <a:pt x="6251448" y="2756789"/>
                </a:cubicBezTo>
                <a:close/>
                <a:moveTo>
                  <a:pt x="5807202" y="2756789"/>
                </a:moveTo>
                <a:cubicBezTo>
                  <a:pt x="5837682" y="2756789"/>
                  <a:pt x="5864225" y="2760726"/>
                  <a:pt x="5886831" y="2768600"/>
                </a:cubicBezTo>
                <a:cubicBezTo>
                  <a:pt x="5909437" y="2776474"/>
                  <a:pt x="5928233" y="2786253"/>
                  <a:pt x="5943219" y="2797937"/>
                </a:cubicBezTo>
                <a:cubicBezTo>
                  <a:pt x="5958205" y="2809621"/>
                  <a:pt x="5969381" y="2822067"/>
                  <a:pt x="5976747" y="2835275"/>
                </a:cubicBezTo>
                <a:cubicBezTo>
                  <a:pt x="5984113" y="2848483"/>
                  <a:pt x="5987796" y="2860167"/>
                  <a:pt x="5987796" y="2870327"/>
                </a:cubicBezTo>
                <a:cubicBezTo>
                  <a:pt x="5987796" y="2880487"/>
                  <a:pt x="5983097" y="2891663"/>
                  <a:pt x="5973699" y="2903855"/>
                </a:cubicBezTo>
                <a:cubicBezTo>
                  <a:pt x="5964301" y="2916047"/>
                  <a:pt x="5953125" y="2927223"/>
                  <a:pt x="5940171" y="2937383"/>
                </a:cubicBezTo>
                <a:cubicBezTo>
                  <a:pt x="5927217" y="2947543"/>
                  <a:pt x="5914010" y="2956052"/>
                  <a:pt x="5900548" y="2962910"/>
                </a:cubicBezTo>
                <a:cubicBezTo>
                  <a:pt x="5887086" y="2969768"/>
                  <a:pt x="5876036" y="2973197"/>
                  <a:pt x="5867400" y="2973197"/>
                </a:cubicBezTo>
                <a:cubicBezTo>
                  <a:pt x="5859272" y="2973197"/>
                  <a:pt x="5853557" y="2971927"/>
                  <a:pt x="5850255" y="2969387"/>
                </a:cubicBezTo>
                <a:cubicBezTo>
                  <a:pt x="5846953" y="2966847"/>
                  <a:pt x="5844541" y="2962783"/>
                  <a:pt x="5843016" y="2957195"/>
                </a:cubicBezTo>
                <a:cubicBezTo>
                  <a:pt x="5839969" y="2945511"/>
                  <a:pt x="5835269" y="2935732"/>
                  <a:pt x="5828919" y="2927858"/>
                </a:cubicBezTo>
                <a:cubicBezTo>
                  <a:pt x="5822569" y="2919984"/>
                  <a:pt x="5814314" y="2916047"/>
                  <a:pt x="5804154" y="2916047"/>
                </a:cubicBezTo>
                <a:cubicBezTo>
                  <a:pt x="5798058" y="2916047"/>
                  <a:pt x="5791962" y="2917952"/>
                  <a:pt x="5785866" y="2921762"/>
                </a:cubicBezTo>
                <a:cubicBezTo>
                  <a:pt x="5779770" y="2925572"/>
                  <a:pt x="5774182" y="2931922"/>
                  <a:pt x="5769102" y="2940812"/>
                </a:cubicBezTo>
                <a:cubicBezTo>
                  <a:pt x="5764022" y="2949702"/>
                  <a:pt x="5759831" y="2961132"/>
                  <a:pt x="5756529" y="2975102"/>
                </a:cubicBezTo>
                <a:cubicBezTo>
                  <a:pt x="5753227" y="2989072"/>
                  <a:pt x="5751576" y="3006217"/>
                  <a:pt x="5751576" y="3026537"/>
                </a:cubicBezTo>
                <a:cubicBezTo>
                  <a:pt x="5751576" y="3048889"/>
                  <a:pt x="5753735" y="3068447"/>
                  <a:pt x="5758053" y="3085211"/>
                </a:cubicBezTo>
                <a:cubicBezTo>
                  <a:pt x="5762371" y="3101975"/>
                  <a:pt x="5767832" y="3115945"/>
                  <a:pt x="5774436" y="3127121"/>
                </a:cubicBezTo>
                <a:cubicBezTo>
                  <a:pt x="5781040" y="3138297"/>
                  <a:pt x="5788152" y="3146552"/>
                  <a:pt x="5795772" y="3151886"/>
                </a:cubicBezTo>
                <a:cubicBezTo>
                  <a:pt x="5803392" y="3157220"/>
                  <a:pt x="5810758" y="3159887"/>
                  <a:pt x="5817870" y="3159887"/>
                </a:cubicBezTo>
                <a:cubicBezTo>
                  <a:pt x="5829046" y="3159887"/>
                  <a:pt x="5837810" y="3156077"/>
                  <a:pt x="5844159" y="3148457"/>
                </a:cubicBezTo>
                <a:cubicBezTo>
                  <a:pt x="5850509" y="3140837"/>
                  <a:pt x="5853684" y="3132963"/>
                  <a:pt x="5853684" y="3124835"/>
                </a:cubicBezTo>
                <a:cubicBezTo>
                  <a:pt x="5853684" y="3117723"/>
                  <a:pt x="5851652" y="3111754"/>
                  <a:pt x="5847588" y="3106928"/>
                </a:cubicBezTo>
                <a:cubicBezTo>
                  <a:pt x="5843524" y="3102102"/>
                  <a:pt x="5838444" y="3098419"/>
                  <a:pt x="5832348" y="3095879"/>
                </a:cubicBezTo>
                <a:cubicBezTo>
                  <a:pt x="5825236" y="3092831"/>
                  <a:pt x="5819394" y="3088386"/>
                  <a:pt x="5814822" y="3082544"/>
                </a:cubicBezTo>
                <a:cubicBezTo>
                  <a:pt x="5810250" y="3076702"/>
                  <a:pt x="5807964" y="3069209"/>
                  <a:pt x="5807964" y="3060065"/>
                </a:cubicBezTo>
                <a:cubicBezTo>
                  <a:pt x="5807964" y="3053461"/>
                  <a:pt x="5809615" y="3047873"/>
                  <a:pt x="5812917" y="3043301"/>
                </a:cubicBezTo>
                <a:cubicBezTo>
                  <a:pt x="5816219" y="3038729"/>
                  <a:pt x="5822442" y="3032887"/>
                  <a:pt x="5831586" y="3025775"/>
                </a:cubicBezTo>
                <a:cubicBezTo>
                  <a:pt x="5835650" y="3022727"/>
                  <a:pt x="5842000" y="3019298"/>
                  <a:pt x="5850636" y="3015488"/>
                </a:cubicBezTo>
                <a:cubicBezTo>
                  <a:pt x="5859272" y="3011678"/>
                  <a:pt x="5869051" y="3008249"/>
                  <a:pt x="5879973" y="3005201"/>
                </a:cubicBezTo>
                <a:cubicBezTo>
                  <a:pt x="5890895" y="3002153"/>
                  <a:pt x="5902452" y="2999613"/>
                  <a:pt x="5914644" y="2997581"/>
                </a:cubicBezTo>
                <a:cubicBezTo>
                  <a:pt x="5926836" y="2995549"/>
                  <a:pt x="5938266" y="2994533"/>
                  <a:pt x="5948934" y="2994533"/>
                </a:cubicBezTo>
                <a:cubicBezTo>
                  <a:pt x="5967222" y="2994533"/>
                  <a:pt x="5982843" y="3001772"/>
                  <a:pt x="5995797" y="3016250"/>
                </a:cubicBezTo>
                <a:cubicBezTo>
                  <a:pt x="6008751" y="3030728"/>
                  <a:pt x="6015228" y="3051175"/>
                  <a:pt x="6015228" y="3077591"/>
                </a:cubicBezTo>
                <a:cubicBezTo>
                  <a:pt x="6015228" y="3109087"/>
                  <a:pt x="6010529" y="3137916"/>
                  <a:pt x="6001131" y="3164078"/>
                </a:cubicBezTo>
                <a:cubicBezTo>
                  <a:pt x="5991733" y="3190240"/>
                  <a:pt x="5977763" y="3212973"/>
                  <a:pt x="5959221" y="3232277"/>
                </a:cubicBezTo>
                <a:cubicBezTo>
                  <a:pt x="5940679" y="3251581"/>
                  <a:pt x="5917819" y="3266567"/>
                  <a:pt x="5890641" y="3277235"/>
                </a:cubicBezTo>
                <a:cubicBezTo>
                  <a:pt x="5863463" y="3287903"/>
                  <a:pt x="5832348" y="3293237"/>
                  <a:pt x="5797296" y="3293237"/>
                </a:cubicBezTo>
                <a:cubicBezTo>
                  <a:pt x="5761228" y="3293237"/>
                  <a:pt x="5727701" y="3287903"/>
                  <a:pt x="5696712" y="3277235"/>
                </a:cubicBezTo>
                <a:cubicBezTo>
                  <a:pt x="5665724" y="3266567"/>
                  <a:pt x="5638673" y="3250692"/>
                  <a:pt x="5615559" y="3229610"/>
                </a:cubicBezTo>
                <a:cubicBezTo>
                  <a:pt x="5592445" y="3208528"/>
                  <a:pt x="5574284" y="3182620"/>
                  <a:pt x="5561076" y="3151886"/>
                </a:cubicBezTo>
                <a:cubicBezTo>
                  <a:pt x="5547868" y="3121152"/>
                  <a:pt x="5541264" y="3085719"/>
                  <a:pt x="5541264" y="3045587"/>
                </a:cubicBezTo>
                <a:cubicBezTo>
                  <a:pt x="5541264" y="3002407"/>
                  <a:pt x="5547614" y="2963037"/>
                  <a:pt x="5560314" y="2927477"/>
                </a:cubicBezTo>
                <a:cubicBezTo>
                  <a:pt x="5573014" y="2891917"/>
                  <a:pt x="5591048" y="2861437"/>
                  <a:pt x="5614416" y="2836037"/>
                </a:cubicBezTo>
                <a:cubicBezTo>
                  <a:pt x="5637785" y="2810637"/>
                  <a:pt x="5665851" y="2791079"/>
                  <a:pt x="5698617" y="2777363"/>
                </a:cubicBezTo>
                <a:cubicBezTo>
                  <a:pt x="5731383" y="2763647"/>
                  <a:pt x="5767578" y="2756789"/>
                  <a:pt x="5807202" y="2756789"/>
                </a:cubicBezTo>
                <a:close/>
                <a:moveTo>
                  <a:pt x="861441" y="2756789"/>
                </a:moveTo>
                <a:cubicBezTo>
                  <a:pt x="892937" y="2756789"/>
                  <a:pt x="920751" y="2759964"/>
                  <a:pt x="944880" y="2766314"/>
                </a:cubicBezTo>
                <a:cubicBezTo>
                  <a:pt x="969010" y="2772664"/>
                  <a:pt x="989203" y="2781554"/>
                  <a:pt x="1005459" y="2792984"/>
                </a:cubicBezTo>
                <a:cubicBezTo>
                  <a:pt x="1021715" y="2804414"/>
                  <a:pt x="1034034" y="2817876"/>
                  <a:pt x="1042416" y="2833370"/>
                </a:cubicBezTo>
                <a:cubicBezTo>
                  <a:pt x="1050798" y="2848864"/>
                  <a:pt x="1054989" y="2865755"/>
                  <a:pt x="1054989" y="2884043"/>
                </a:cubicBezTo>
                <a:cubicBezTo>
                  <a:pt x="1054989" y="2902331"/>
                  <a:pt x="1052703" y="2918333"/>
                  <a:pt x="1048131" y="2932049"/>
                </a:cubicBezTo>
                <a:cubicBezTo>
                  <a:pt x="1043559" y="2945765"/>
                  <a:pt x="1038352" y="2957322"/>
                  <a:pt x="1032510" y="2966720"/>
                </a:cubicBezTo>
                <a:cubicBezTo>
                  <a:pt x="1026668" y="2976118"/>
                  <a:pt x="1021461" y="2983357"/>
                  <a:pt x="1016889" y="2988437"/>
                </a:cubicBezTo>
                <a:cubicBezTo>
                  <a:pt x="1012318" y="2993517"/>
                  <a:pt x="1010031" y="2996565"/>
                  <a:pt x="1010031" y="2997581"/>
                </a:cubicBezTo>
                <a:cubicBezTo>
                  <a:pt x="1010031" y="2998597"/>
                  <a:pt x="1014984" y="3001010"/>
                  <a:pt x="1024890" y="3004820"/>
                </a:cubicBezTo>
                <a:cubicBezTo>
                  <a:pt x="1034796" y="3008630"/>
                  <a:pt x="1045845" y="3014853"/>
                  <a:pt x="1058037" y="3023489"/>
                </a:cubicBezTo>
                <a:cubicBezTo>
                  <a:pt x="1070229" y="3032125"/>
                  <a:pt x="1081278" y="3044190"/>
                  <a:pt x="1091185" y="3059684"/>
                </a:cubicBezTo>
                <a:cubicBezTo>
                  <a:pt x="1101090" y="3075178"/>
                  <a:pt x="1106043" y="3095371"/>
                  <a:pt x="1106043" y="3120263"/>
                </a:cubicBezTo>
                <a:cubicBezTo>
                  <a:pt x="1106043" y="3145155"/>
                  <a:pt x="1100201" y="3168523"/>
                  <a:pt x="1088517" y="3190367"/>
                </a:cubicBezTo>
                <a:cubicBezTo>
                  <a:pt x="1076833" y="3212211"/>
                  <a:pt x="1061085" y="3231261"/>
                  <a:pt x="1041273" y="3247517"/>
                </a:cubicBezTo>
                <a:cubicBezTo>
                  <a:pt x="1021461" y="3263773"/>
                  <a:pt x="998601" y="3276600"/>
                  <a:pt x="972693" y="3285998"/>
                </a:cubicBezTo>
                <a:cubicBezTo>
                  <a:pt x="946785" y="3295396"/>
                  <a:pt x="919607" y="3300095"/>
                  <a:pt x="891160" y="3300095"/>
                </a:cubicBezTo>
                <a:cubicBezTo>
                  <a:pt x="862711" y="3300095"/>
                  <a:pt x="837311" y="3298063"/>
                  <a:pt x="814959" y="3293999"/>
                </a:cubicBezTo>
                <a:cubicBezTo>
                  <a:pt x="792608" y="3289935"/>
                  <a:pt x="773430" y="3284855"/>
                  <a:pt x="757428" y="3278759"/>
                </a:cubicBezTo>
                <a:cubicBezTo>
                  <a:pt x="741426" y="3272663"/>
                  <a:pt x="728726" y="3266440"/>
                  <a:pt x="719328" y="3260090"/>
                </a:cubicBezTo>
                <a:cubicBezTo>
                  <a:pt x="709930" y="3253740"/>
                  <a:pt x="704215" y="3248279"/>
                  <a:pt x="702183" y="3243707"/>
                </a:cubicBezTo>
                <a:cubicBezTo>
                  <a:pt x="698120" y="3235579"/>
                  <a:pt x="694436" y="3223514"/>
                  <a:pt x="691134" y="3207512"/>
                </a:cubicBezTo>
                <a:cubicBezTo>
                  <a:pt x="687832" y="3191510"/>
                  <a:pt x="684911" y="3172968"/>
                  <a:pt x="682372" y="3151886"/>
                </a:cubicBezTo>
                <a:cubicBezTo>
                  <a:pt x="679831" y="3130804"/>
                  <a:pt x="677799" y="3107817"/>
                  <a:pt x="676275" y="3082925"/>
                </a:cubicBezTo>
                <a:cubicBezTo>
                  <a:pt x="674751" y="3058033"/>
                  <a:pt x="673989" y="3032633"/>
                  <a:pt x="673989" y="3006725"/>
                </a:cubicBezTo>
                <a:cubicBezTo>
                  <a:pt x="673989" y="2980817"/>
                  <a:pt x="674624" y="2955671"/>
                  <a:pt x="675895" y="2931287"/>
                </a:cubicBezTo>
                <a:cubicBezTo>
                  <a:pt x="677164" y="2906903"/>
                  <a:pt x="679196" y="2884805"/>
                  <a:pt x="681990" y="2864993"/>
                </a:cubicBezTo>
                <a:cubicBezTo>
                  <a:pt x="684784" y="2845181"/>
                  <a:pt x="688340" y="2828671"/>
                  <a:pt x="692658" y="2815463"/>
                </a:cubicBezTo>
                <a:cubicBezTo>
                  <a:pt x="696976" y="2802255"/>
                  <a:pt x="702437" y="2793619"/>
                  <a:pt x="709041" y="2789555"/>
                </a:cubicBezTo>
                <a:cubicBezTo>
                  <a:pt x="723773" y="2780919"/>
                  <a:pt x="744347" y="2773299"/>
                  <a:pt x="770763" y="2766695"/>
                </a:cubicBezTo>
                <a:cubicBezTo>
                  <a:pt x="797179" y="2760091"/>
                  <a:pt x="827405" y="2756789"/>
                  <a:pt x="861441" y="2756789"/>
                </a:cubicBezTo>
                <a:close/>
                <a:moveTo>
                  <a:pt x="183642" y="2756027"/>
                </a:moveTo>
                <a:cubicBezTo>
                  <a:pt x="195326" y="2756027"/>
                  <a:pt x="204470" y="2759202"/>
                  <a:pt x="211074" y="2765552"/>
                </a:cubicBezTo>
                <a:cubicBezTo>
                  <a:pt x="217678" y="2771902"/>
                  <a:pt x="220980" y="2779395"/>
                  <a:pt x="220980" y="2788031"/>
                </a:cubicBezTo>
                <a:cubicBezTo>
                  <a:pt x="220980" y="2790571"/>
                  <a:pt x="220218" y="2796921"/>
                  <a:pt x="218694" y="2807081"/>
                </a:cubicBezTo>
                <a:cubicBezTo>
                  <a:pt x="217170" y="2817241"/>
                  <a:pt x="215392" y="2829687"/>
                  <a:pt x="213360" y="2844419"/>
                </a:cubicBezTo>
                <a:cubicBezTo>
                  <a:pt x="211328" y="2859151"/>
                  <a:pt x="208915" y="2875661"/>
                  <a:pt x="206121" y="2893949"/>
                </a:cubicBezTo>
                <a:cubicBezTo>
                  <a:pt x="203327" y="2912237"/>
                  <a:pt x="200914" y="2930779"/>
                  <a:pt x="198882" y="2949575"/>
                </a:cubicBezTo>
                <a:cubicBezTo>
                  <a:pt x="196850" y="2968371"/>
                  <a:pt x="195072" y="2986786"/>
                  <a:pt x="193548" y="3004820"/>
                </a:cubicBezTo>
                <a:cubicBezTo>
                  <a:pt x="192024" y="3022854"/>
                  <a:pt x="191262" y="3039237"/>
                  <a:pt x="191262" y="3053969"/>
                </a:cubicBezTo>
                <a:cubicBezTo>
                  <a:pt x="191262" y="3069717"/>
                  <a:pt x="192024" y="3082544"/>
                  <a:pt x="193548" y="3092450"/>
                </a:cubicBezTo>
                <a:cubicBezTo>
                  <a:pt x="195072" y="3102356"/>
                  <a:pt x="197612" y="3109976"/>
                  <a:pt x="201168" y="3115310"/>
                </a:cubicBezTo>
                <a:cubicBezTo>
                  <a:pt x="204724" y="3120644"/>
                  <a:pt x="208915" y="3124200"/>
                  <a:pt x="213741" y="3125978"/>
                </a:cubicBezTo>
                <a:cubicBezTo>
                  <a:pt x="218567" y="3127756"/>
                  <a:pt x="224536" y="3128645"/>
                  <a:pt x="231648" y="3128645"/>
                </a:cubicBezTo>
                <a:cubicBezTo>
                  <a:pt x="247904" y="3128645"/>
                  <a:pt x="262636" y="3125978"/>
                  <a:pt x="275844" y="3120644"/>
                </a:cubicBezTo>
                <a:cubicBezTo>
                  <a:pt x="289052" y="3115310"/>
                  <a:pt x="300610" y="3109468"/>
                  <a:pt x="310515" y="3103118"/>
                </a:cubicBezTo>
                <a:cubicBezTo>
                  <a:pt x="320421" y="3096768"/>
                  <a:pt x="328803" y="3090926"/>
                  <a:pt x="335661" y="3085592"/>
                </a:cubicBezTo>
                <a:cubicBezTo>
                  <a:pt x="342519" y="3080258"/>
                  <a:pt x="347726" y="3077591"/>
                  <a:pt x="351282" y="3077591"/>
                </a:cubicBezTo>
                <a:cubicBezTo>
                  <a:pt x="357378" y="3077591"/>
                  <a:pt x="362839" y="3080131"/>
                  <a:pt x="367665" y="3085211"/>
                </a:cubicBezTo>
                <a:cubicBezTo>
                  <a:pt x="372491" y="3090291"/>
                  <a:pt x="374905" y="3100959"/>
                  <a:pt x="374905" y="3117215"/>
                </a:cubicBezTo>
                <a:cubicBezTo>
                  <a:pt x="374905" y="3135503"/>
                  <a:pt x="374269" y="3152394"/>
                  <a:pt x="372999" y="3167888"/>
                </a:cubicBezTo>
                <a:cubicBezTo>
                  <a:pt x="371729" y="3183382"/>
                  <a:pt x="368681" y="3197352"/>
                  <a:pt x="363855" y="3209798"/>
                </a:cubicBezTo>
                <a:cubicBezTo>
                  <a:pt x="359029" y="3222244"/>
                  <a:pt x="351536" y="3233420"/>
                  <a:pt x="341376" y="3243326"/>
                </a:cubicBezTo>
                <a:cubicBezTo>
                  <a:pt x="331216" y="3253232"/>
                  <a:pt x="317500" y="3261487"/>
                  <a:pt x="300228" y="3268091"/>
                </a:cubicBezTo>
                <a:cubicBezTo>
                  <a:pt x="272796" y="3278251"/>
                  <a:pt x="247777" y="3284474"/>
                  <a:pt x="225171" y="3286760"/>
                </a:cubicBezTo>
                <a:cubicBezTo>
                  <a:pt x="202565" y="3289046"/>
                  <a:pt x="179578" y="3290189"/>
                  <a:pt x="156210" y="3290189"/>
                </a:cubicBezTo>
                <a:cubicBezTo>
                  <a:pt x="144526" y="3290189"/>
                  <a:pt x="131826" y="3289427"/>
                  <a:pt x="118110" y="3287903"/>
                </a:cubicBezTo>
                <a:cubicBezTo>
                  <a:pt x="104394" y="3286379"/>
                  <a:pt x="91313" y="3283839"/>
                  <a:pt x="78867" y="3280283"/>
                </a:cubicBezTo>
                <a:cubicBezTo>
                  <a:pt x="66421" y="3276727"/>
                  <a:pt x="55118" y="3271774"/>
                  <a:pt x="44958" y="3265424"/>
                </a:cubicBezTo>
                <a:cubicBezTo>
                  <a:pt x="34798" y="3259074"/>
                  <a:pt x="27432" y="3251073"/>
                  <a:pt x="22860" y="3241421"/>
                </a:cubicBezTo>
                <a:cubicBezTo>
                  <a:pt x="19304" y="3234309"/>
                  <a:pt x="16129" y="3222244"/>
                  <a:pt x="13335" y="3205226"/>
                </a:cubicBezTo>
                <a:cubicBezTo>
                  <a:pt x="10541" y="3188208"/>
                  <a:pt x="8128" y="3168650"/>
                  <a:pt x="6096" y="3146552"/>
                </a:cubicBezTo>
                <a:cubicBezTo>
                  <a:pt x="4064" y="3124454"/>
                  <a:pt x="2540" y="3101213"/>
                  <a:pt x="1524" y="3076829"/>
                </a:cubicBezTo>
                <a:cubicBezTo>
                  <a:pt x="508" y="3052445"/>
                  <a:pt x="0" y="3029077"/>
                  <a:pt x="0" y="3006725"/>
                </a:cubicBezTo>
                <a:cubicBezTo>
                  <a:pt x="0" y="2946781"/>
                  <a:pt x="3302" y="2898394"/>
                  <a:pt x="9906" y="2861564"/>
                </a:cubicBezTo>
                <a:cubicBezTo>
                  <a:pt x="16510" y="2824734"/>
                  <a:pt x="28194" y="2801747"/>
                  <a:pt x="44958" y="2792603"/>
                </a:cubicBezTo>
                <a:cubicBezTo>
                  <a:pt x="55118" y="2787015"/>
                  <a:pt x="66802" y="2781935"/>
                  <a:pt x="80010" y="2777363"/>
                </a:cubicBezTo>
                <a:cubicBezTo>
                  <a:pt x="93218" y="2772791"/>
                  <a:pt x="106426" y="2768981"/>
                  <a:pt x="119634" y="2765933"/>
                </a:cubicBezTo>
                <a:cubicBezTo>
                  <a:pt x="132842" y="2762885"/>
                  <a:pt x="145161" y="2760472"/>
                  <a:pt x="156591" y="2758694"/>
                </a:cubicBezTo>
                <a:cubicBezTo>
                  <a:pt x="168021" y="2756916"/>
                  <a:pt x="177038" y="2756027"/>
                  <a:pt x="183642" y="2756027"/>
                </a:cubicBezTo>
                <a:close/>
                <a:moveTo>
                  <a:pt x="592836" y="2755265"/>
                </a:moveTo>
                <a:cubicBezTo>
                  <a:pt x="606044" y="2755265"/>
                  <a:pt x="616204" y="2758694"/>
                  <a:pt x="623316" y="2765552"/>
                </a:cubicBezTo>
                <a:cubicBezTo>
                  <a:pt x="630428" y="2772410"/>
                  <a:pt x="633984" y="2781427"/>
                  <a:pt x="633984" y="2792603"/>
                </a:cubicBezTo>
                <a:cubicBezTo>
                  <a:pt x="633984" y="2798191"/>
                  <a:pt x="632714" y="2810383"/>
                  <a:pt x="630174" y="2829179"/>
                </a:cubicBezTo>
                <a:cubicBezTo>
                  <a:pt x="627634" y="2847975"/>
                  <a:pt x="624840" y="2870073"/>
                  <a:pt x="621792" y="2895473"/>
                </a:cubicBezTo>
                <a:cubicBezTo>
                  <a:pt x="618745" y="2920873"/>
                  <a:pt x="615950" y="2948178"/>
                  <a:pt x="613410" y="2977388"/>
                </a:cubicBezTo>
                <a:cubicBezTo>
                  <a:pt x="610870" y="3006598"/>
                  <a:pt x="609600" y="3034411"/>
                  <a:pt x="609600" y="3060827"/>
                </a:cubicBezTo>
                <a:cubicBezTo>
                  <a:pt x="609600" y="3087751"/>
                  <a:pt x="610616" y="3110865"/>
                  <a:pt x="612649" y="3130169"/>
                </a:cubicBezTo>
                <a:cubicBezTo>
                  <a:pt x="614680" y="3149473"/>
                  <a:pt x="616839" y="3166110"/>
                  <a:pt x="619125" y="3180080"/>
                </a:cubicBezTo>
                <a:cubicBezTo>
                  <a:pt x="621411" y="3194050"/>
                  <a:pt x="623570" y="3205988"/>
                  <a:pt x="625602" y="3215894"/>
                </a:cubicBezTo>
                <a:cubicBezTo>
                  <a:pt x="627634" y="3225800"/>
                  <a:pt x="628650" y="3234563"/>
                  <a:pt x="628650" y="3242183"/>
                </a:cubicBezTo>
                <a:cubicBezTo>
                  <a:pt x="628650" y="3249803"/>
                  <a:pt x="624713" y="3256534"/>
                  <a:pt x="616839" y="3262376"/>
                </a:cubicBezTo>
                <a:cubicBezTo>
                  <a:pt x="608965" y="3268218"/>
                  <a:pt x="598805" y="3273298"/>
                  <a:pt x="586359" y="3277616"/>
                </a:cubicBezTo>
                <a:cubicBezTo>
                  <a:pt x="573913" y="3281934"/>
                  <a:pt x="560070" y="3285236"/>
                  <a:pt x="544830" y="3287522"/>
                </a:cubicBezTo>
                <a:cubicBezTo>
                  <a:pt x="529591" y="3289808"/>
                  <a:pt x="514604" y="3290951"/>
                  <a:pt x="499872" y="3290951"/>
                </a:cubicBezTo>
                <a:cubicBezTo>
                  <a:pt x="484633" y="3290951"/>
                  <a:pt x="472313" y="3289808"/>
                  <a:pt x="462915" y="3287522"/>
                </a:cubicBezTo>
                <a:cubicBezTo>
                  <a:pt x="453517" y="3285236"/>
                  <a:pt x="446151" y="3282442"/>
                  <a:pt x="440817" y="3279140"/>
                </a:cubicBezTo>
                <a:cubicBezTo>
                  <a:pt x="435484" y="3275838"/>
                  <a:pt x="431800" y="3272028"/>
                  <a:pt x="429768" y="3267710"/>
                </a:cubicBezTo>
                <a:cubicBezTo>
                  <a:pt x="427736" y="3263392"/>
                  <a:pt x="426720" y="3259201"/>
                  <a:pt x="426720" y="3255137"/>
                </a:cubicBezTo>
                <a:cubicBezTo>
                  <a:pt x="426720" y="3251073"/>
                  <a:pt x="426974" y="3246628"/>
                  <a:pt x="427482" y="3241802"/>
                </a:cubicBezTo>
                <a:cubicBezTo>
                  <a:pt x="427990" y="3236976"/>
                  <a:pt x="428625" y="3230880"/>
                  <a:pt x="429387" y="3223514"/>
                </a:cubicBezTo>
                <a:cubicBezTo>
                  <a:pt x="430149" y="3216148"/>
                  <a:pt x="430911" y="3207004"/>
                  <a:pt x="431673" y="3196082"/>
                </a:cubicBezTo>
                <a:cubicBezTo>
                  <a:pt x="432435" y="3185160"/>
                  <a:pt x="432816" y="3171317"/>
                  <a:pt x="432816" y="3154553"/>
                </a:cubicBezTo>
                <a:cubicBezTo>
                  <a:pt x="432816" y="3137789"/>
                  <a:pt x="432054" y="3119374"/>
                  <a:pt x="430530" y="3099308"/>
                </a:cubicBezTo>
                <a:cubicBezTo>
                  <a:pt x="429006" y="3079242"/>
                  <a:pt x="427482" y="3058541"/>
                  <a:pt x="425958" y="3037205"/>
                </a:cubicBezTo>
                <a:cubicBezTo>
                  <a:pt x="424434" y="3015869"/>
                  <a:pt x="422910" y="2994660"/>
                  <a:pt x="421386" y="2973578"/>
                </a:cubicBezTo>
                <a:cubicBezTo>
                  <a:pt x="419862" y="2952496"/>
                  <a:pt x="419100" y="2932557"/>
                  <a:pt x="419100" y="2913761"/>
                </a:cubicBezTo>
                <a:cubicBezTo>
                  <a:pt x="419100" y="2876169"/>
                  <a:pt x="423799" y="2846451"/>
                  <a:pt x="433197" y="2824607"/>
                </a:cubicBezTo>
                <a:cubicBezTo>
                  <a:pt x="442595" y="2802763"/>
                  <a:pt x="455423" y="2788285"/>
                  <a:pt x="471678" y="2781173"/>
                </a:cubicBezTo>
                <a:cubicBezTo>
                  <a:pt x="480314" y="2777617"/>
                  <a:pt x="490601" y="2774188"/>
                  <a:pt x="502539" y="2770886"/>
                </a:cubicBezTo>
                <a:cubicBezTo>
                  <a:pt x="514477" y="2767584"/>
                  <a:pt x="526288" y="2764790"/>
                  <a:pt x="537972" y="2762504"/>
                </a:cubicBezTo>
                <a:cubicBezTo>
                  <a:pt x="549656" y="2760218"/>
                  <a:pt x="560451" y="2758440"/>
                  <a:pt x="570358" y="2757170"/>
                </a:cubicBezTo>
                <a:cubicBezTo>
                  <a:pt x="580263" y="2755900"/>
                  <a:pt x="587756" y="2755265"/>
                  <a:pt x="592836" y="2755265"/>
                </a:cubicBezTo>
                <a:close/>
                <a:moveTo>
                  <a:pt x="5306187" y="2753741"/>
                </a:moveTo>
                <a:cubicBezTo>
                  <a:pt x="5316347" y="2753741"/>
                  <a:pt x="5327269" y="2759456"/>
                  <a:pt x="5338953" y="2770886"/>
                </a:cubicBezTo>
                <a:cubicBezTo>
                  <a:pt x="5350637" y="2782316"/>
                  <a:pt x="5362829" y="2798572"/>
                  <a:pt x="5375529" y="2819654"/>
                </a:cubicBezTo>
                <a:cubicBezTo>
                  <a:pt x="5388229" y="2840736"/>
                  <a:pt x="5400929" y="2866390"/>
                  <a:pt x="5413629" y="2896616"/>
                </a:cubicBezTo>
                <a:cubicBezTo>
                  <a:pt x="5426329" y="2926842"/>
                  <a:pt x="5438775" y="2961005"/>
                  <a:pt x="5450967" y="2999105"/>
                </a:cubicBezTo>
                <a:cubicBezTo>
                  <a:pt x="5463159" y="3037205"/>
                  <a:pt x="5472557" y="3070352"/>
                  <a:pt x="5479161" y="3098546"/>
                </a:cubicBezTo>
                <a:cubicBezTo>
                  <a:pt x="5485765" y="3126740"/>
                  <a:pt x="5490591" y="3150870"/>
                  <a:pt x="5493639" y="3170936"/>
                </a:cubicBezTo>
                <a:cubicBezTo>
                  <a:pt x="5496687" y="3191002"/>
                  <a:pt x="5498465" y="3207385"/>
                  <a:pt x="5498973" y="3220085"/>
                </a:cubicBezTo>
                <a:cubicBezTo>
                  <a:pt x="5499481" y="3232785"/>
                  <a:pt x="5499735" y="3242437"/>
                  <a:pt x="5499735" y="3249041"/>
                </a:cubicBezTo>
                <a:cubicBezTo>
                  <a:pt x="5499735" y="3262249"/>
                  <a:pt x="5494655" y="3271266"/>
                  <a:pt x="5484495" y="3276092"/>
                </a:cubicBezTo>
                <a:cubicBezTo>
                  <a:pt x="5474335" y="3280918"/>
                  <a:pt x="5461127" y="3283331"/>
                  <a:pt x="5444871" y="3283331"/>
                </a:cubicBezTo>
                <a:cubicBezTo>
                  <a:pt x="5428615" y="3283331"/>
                  <a:pt x="5411851" y="3282950"/>
                  <a:pt x="5394579" y="3282188"/>
                </a:cubicBezTo>
                <a:cubicBezTo>
                  <a:pt x="5377308" y="3281426"/>
                  <a:pt x="5361051" y="3279775"/>
                  <a:pt x="5345812" y="3277235"/>
                </a:cubicBezTo>
                <a:cubicBezTo>
                  <a:pt x="5331079" y="3274695"/>
                  <a:pt x="5320792" y="3269742"/>
                  <a:pt x="5314950" y="3262376"/>
                </a:cubicBezTo>
                <a:cubicBezTo>
                  <a:pt x="5309108" y="3255010"/>
                  <a:pt x="5306187" y="3242437"/>
                  <a:pt x="5306187" y="3224657"/>
                </a:cubicBezTo>
                <a:cubicBezTo>
                  <a:pt x="5306187" y="3218053"/>
                  <a:pt x="5306568" y="3211576"/>
                  <a:pt x="5307330" y="3205226"/>
                </a:cubicBezTo>
                <a:cubicBezTo>
                  <a:pt x="5308092" y="3198876"/>
                  <a:pt x="5308473" y="3192907"/>
                  <a:pt x="5308473" y="3187319"/>
                </a:cubicBezTo>
                <a:cubicBezTo>
                  <a:pt x="5308473" y="3174111"/>
                  <a:pt x="5302123" y="3167507"/>
                  <a:pt x="5289423" y="3167507"/>
                </a:cubicBezTo>
                <a:cubicBezTo>
                  <a:pt x="5280279" y="3167507"/>
                  <a:pt x="5271008" y="3168015"/>
                  <a:pt x="5261610" y="3169031"/>
                </a:cubicBezTo>
                <a:cubicBezTo>
                  <a:pt x="5252212" y="3170047"/>
                  <a:pt x="5243576" y="3171952"/>
                  <a:pt x="5235703" y="3174746"/>
                </a:cubicBezTo>
                <a:cubicBezTo>
                  <a:pt x="5227828" y="3177540"/>
                  <a:pt x="5221351" y="3181604"/>
                  <a:pt x="5216271" y="3186938"/>
                </a:cubicBezTo>
                <a:cubicBezTo>
                  <a:pt x="5211191" y="3192272"/>
                  <a:pt x="5208651" y="3199003"/>
                  <a:pt x="5208651" y="3207131"/>
                </a:cubicBezTo>
                <a:cubicBezTo>
                  <a:pt x="5208651" y="3215767"/>
                  <a:pt x="5209413" y="3223768"/>
                  <a:pt x="5210937" y="3231134"/>
                </a:cubicBezTo>
                <a:cubicBezTo>
                  <a:pt x="5212461" y="3238500"/>
                  <a:pt x="5213223" y="3248025"/>
                  <a:pt x="5213223" y="3259709"/>
                </a:cubicBezTo>
                <a:cubicBezTo>
                  <a:pt x="5213223" y="3265297"/>
                  <a:pt x="5212461" y="3269742"/>
                  <a:pt x="5210937" y="3273044"/>
                </a:cubicBezTo>
                <a:cubicBezTo>
                  <a:pt x="5209413" y="3276346"/>
                  <a:pt x="5207381" y="3278759"/>
                  <a:pt x="5204841" y="3280283"/>
                </a:cubicBezTo>
                <a:cubicBezTo>
                  <a:pt x="5202301" y="3281807"/>
                  <a:pt x="5199380" y="3282950"/>
                  <a:pt x="5196078" y="3283712"/>
                </a:cubicBezTo>
                <a:cubicBezTo>
                  <a:pt x="5192776" y="3284474"/>
                  <a:pt x="5189093" y="3285363"/>
                  <a:pt x="5185029" y="3286379"/>
                </a:cubicBezTo>
                <a:cubicBezTo>
                  <a:pt x="5175377" y="3288411"/>
                  <a:pt x="5165090" y="3290189"/>
                  <a:pt x="5154168" y="3291713"/>
                </a:cubicBezTo>
                <a:cubicBezTo>
                  <a:pt x="5143246" y="3293237"/>
                  <a:pt x="5132452" y="3294380"/>
                  <a:pt x="5121783" y="3295142"/>
                </a:cubicBezTo>
                <a:cubicBezTo>
                  <a:pt x="5111115" y="3295904"/>
                  <a:pt x="5100828" y="3296412"/>
                  <a:pt x="5090922" y="3296666"/>
                </a:cubicBezTo>
                <a:cubicBezTo>
                  <a:pt x="5081016" y="3296920"/>
                  <a:pt x="5072253" y="3297047"/>
                  <a:pt x="5064633" y="3297047"/>
                </a:cubicBezTo>
                <a:cubicBezTo>
                  <a:pt x="5054473" y="3297047"/>
                  <a:pt x="5045075" y="3292729"/>
                  <a:pt x="5036439" y="3284093"/>
                </a:cubicBezTo>
                <a:cubicBezTo>
                  <a:pt x="5027803" y="3275457"/>
                  <a:pt x="5023485" y="3262503"/>
                  <a:pt x="5023485" y="3245231"/>
                </a:cubicBezTo>
                <a:cubicBezTo>
                  <a:pt x="5023485" y="3236595"/>
                  <a:pt x="5023866" y="3224403"/>
                  <a:pt x="5024628" y="3208655"/>
                </a:cubicBezTo>
                <a:cubicBezTo>
                  <a:pt x="5025390" y="3192907"/>
                  <a:pt x="5027295" y="3173730"/>
                  <a:pt x="5030343" y="3151124"/>
                </a:cubicBezTo>
                <a:cubicBezTo>
                  <a:pt x="5033391" y="3128518"/>
                  <a:pt x="5038090" y="3102864"/>
                  <a:pt x="5044440" y="3074162"/>
                </a:cubicBezTo>
                <a:cubicBezTo>
                  <a:pt x="5050790" y="3045460"/>
                  <a:pt x="5059553" y="3013837"/>
                  <a:pt x="5070729" y="2979293"/>
                </a:cubicBezTo>
                <a:cubicBezTo>
                  <a:pt x="5081397" y="2946273"/>
                  <a:pt x="5090922" y="2917698"/>
                  <a:pt x="5099304" y="2893568"/>
                </a:cubicBezTo>
                <a:cubicBezTo>
                  <a:pt x="5107687" y="2869438"/>
                  <a:pt x="5115687" y="2849245"/>
                  <a:pt x="5123307" y="2832989"/>
                </a:cubicBezTo>
                <a:cubicBezTo>
                  <a:pt x="5130927" y="2816733"/>
                  <a:pt x="5138420" y="2803906"/>
                  <a:pt x="5145786" y="2794508"/>
                </a:cubicBezTo>
                <a:cubicBezTo>
                  <a:pt x="5153152" y="2785110"/>
                  <a:pt x="5161153" y="2778633"/>
                  <a:pt x="5169789" y="2775077"/>
                </a:cubicBezTo>
                <a:cubicBezTo>
                  <a:pt x="5177917" y="2771521"/>
                  <a:pt x="5187696" y="2768473"/>
                  <a:pt x="5199126" y="2765933"/>
                </a:cubicBezTo>
                <a:cubicBezTo>
                  <a:pt x="5210556" y="2763393"/>
                  <a:pt x="5222368" y="2761234"/>
                  <a:pt x="5234559" y="2759456"/>
                </a:cubicBezTo>
                <a:cubicBezTo>
                  <a:pt x="5246751" y="2757678"/>
                  <a:pt x="5259070" y="2756281"/>
                  <a:pt x="5271516" y="2755265"/>
                </a:cubicBezTo>
                <a:cubicBezTo>
                  <a:pt x="5283962" y="2754249"/>
                  <a:pt x="5295519" y="2753741"/>
                  <a:pt x="5306187" y="2753741"/>
                </a:cubicBezTo>
                <a:close/>
                <a:moveTo>
                  <a:pt x="4229862" y="2753741"/>
                </a:moveTo>
                <a:cubicBezTo>
                  <a:pt x="4240023" y="2753741"/>
                  <a:pt x="4250944" y="2759456"/>
                  <a:pt x="4262629" y="2770886"/>
                </a:cubicBezTo>
                <a:cubicBezTo>
                  <a:pt x="4274313" y="2782316"/>
                  <a:pt x="4286505" y="2798572"/>
                  <a:pt x="4299205" y="2819654"/>
                </a:cubicBezTo>
                <a:cubicBezTo>
                  <a:pt x="4311904" y="2840736"/>
                  <a:pt x="4324605" y="2866390"/>
                  <a:pt x="4337305" y="2896616"/>
                </a:cubicBezTo>
                <a:cubicBezTo>
                  <a:pt x="4350004" y="2926842"/>
                  <a:pt x="4362451" y="2961005"/>
                  <a:pt x="4374643" y="2999105"/>
                </a:cubicBezTo>
                <a:cubicBezTo>
                  <a:pt x="4386835" y="3037205"/>
                  <a:pt x="4396233" y="3070352"/>
                  <a:pt x="4402837" y="3098546"/>
                </a:cubicBezTo>
                <a:cubicBezTo>
                  <a:pt x="4409440" y="3126740"/>
                  <a:pt x="4414266" y="3150870"/>
                  <a:pt x="4417314" y="3170936"/>
                </a:cubicBezTo>
                <a:cubicBezTo>
                  <a:pt x="4420362" y="3191002"/>
                  <a:pt x="4422140" y="3207385"/>
                  <a:pt x="4422649" y="3220085"/>
                </a:cubicBezTo>
                <a:cubicBezTo>
                  <a:pt x="4423157" y="3232785"/>
                  <a:pt x="4423410" y="3242437"/>
                  <a:pt x="4423410" y="3249041"/>
                </a:cubicBezTo>
                <a:cubicBezTo>
                  <a:pt x="4423410" y="3262249"/>
                  <a:pt x="4418331" y="3271266"/>
                  <a:pt x="4408171" y="3276092"/>
                </a:cubicBezTo>
                <a:cubicBezTo>
                  <a:pt x="4398011" y="3280918"/>
                  <a:pt x="4384803" y="3283331"/>
                  <a:pt x="4368546" y="3283331"/>
                </a:cubicBezTo>
                <a:cubicBezTo>
                  <a:pt x="4352290" y="3283331"/>
                  <a:pt x="4335526" y="3282950"/>
                  <a:pt x="4318254" y="3282188"/>
                </a:cubicBezTo>
                <a:cubicBezTo>
                  <a:pt x="4300982" y="3281426"/>
                  <a:pt x="4284727" y="3279775"/>
                  <a:pt x="4269487" y="3277235"/>
                </a:cubicBezTo>
                <a:cubicBezTo>
                  <a:pt x="4254755" y="3274695"/>
                  <a:pt x="4244467" y="3269742"/>
                  <a:pt x="4238626" y="3262376"/>
                </a:cubicBezTo>
                <a:cubicBezTo>
                  <a:pt x="4232784" y="3255010"/>
                  <a:pt x="4229862" y="3242437"/>
                  <a:pt x="4229862" y="3224657"/>
                </a:cubicBezTo>
                <a:cubicBezTo>
                  <a:pt x="4229862" y="3218053"/>
                  <a:pt x="4230244" y="3211576"/>
                  <a:pt x="4231005" y="3205226"/>
                </a:cubicBezTo>
                <a:cubicBezTo>
                  <a:pt x="4231768" y="3198876"/>
                  <a:pt x="4232149" y="3192907"/>
                  <a:pt x="4232149" y="3187319"/>
                </a:cubicBezTo>
                <a:cubicBezTo>
                  <a:pt x="4232149" y="3174111"/>
                  <a:pt x="4225799" y="3167507"/>
                  <a:pt x="4213099" y="3167507"/>
                </a:cubicBezTo>
                <a:cubicBezTo>
                  <a:pt x="4203954" y="3167507"/>
                  <a:pt x="4194684" y="3168015"/>
                  <a:pt x="4185285" y="3169031"/>
                </a:cubicBezTo>
                <a:cubicBezTo>
                  <a:pt x="4175888" y="3170047"/>
                  <a:pt x="4167252" y="3171952"/>
                  <a:pt x="4159377" y="3174746"/>
                </a:cubicBezTo>
                <a:cubicBezTo>
                  <a:pt x="4151503" y="3177540"/>
                  <a:pt x="4145026" y="3181604"/>
                  <a:pt x="4139946" y="3186938"/>
                </a:cubicBezTo>
                <a:cubicBezTo>
                  <a:pt x="4134867" y="3192272"/>
                  <a:pt x="4132327" y="3199003"/>
                  <a:pt x="4132327" y="3207131"/>
                </a:cubicBezTo>
                <a:cubicBezTo>
                  <a:pt x="4132327" y="3215767"/>
                  <a:pt x="4133089" y="3223768"/>
                  <a:pt x="4134613" y="3231134"/>
                </a:cubicBezTo>
                <a:cubicBezTo>
                  <a:pt x="4136136" y="3238500"/>
                  <a:pt x="4136898" y="3248025"/>
                  <a:pt x="4136898" y="3259709"/>
                </a:cubicBezTo>
                <a:cubicBezTo>
                  <a:pt x="4136898" y="3265297"/>
                  <a:pt x="4136136" y="3269742"/>
                  <a:pt x="4134613" y="3273044"/>
                </a:cubicBezTo>
                <a:cubicBezTo>
                  <a:pt x="4133089" y="3276346"/>
                  <a:pt x="4131057" y="3278759"/>
                  <a:pt x="4128517" y="3280283"/>
                </a:cubicBezTo>
                <a:cubicBezTo>
                  <a:pt x="4125976" y="3281807"/>
                  <a:pt x="4123056" y="3282950"/>
                  <a:pt x="4119753" y="3283712"/>
                </a:cubicBezTo>
                <a:cubicBezTo>
                  <a:pt x="4116451" y="3284474"/>
                  <a:pt x="4112769" y="3285363"/>
                  <a:pt x="4108704" y="3286379"/>
                </a:cubicBezTo>
                <a:cubicBezTo>
                  <a:pt x="4099052" y="3288411"/>
                  <a:pt x="4088766" y="3290189"/>
                  <a:pt x="4077843" y="3291713"/>
                </a:cubicBezTo>
                <a:cubicBezTo>
                  <a:pt x="4066921" y="3293237"/>
                  <a:pt x="4056126" y="3294380"/>
                  <a:pt x="4045459" y="3295142"/>
                </a:cubicBezTo>
                <a:cubicBezTo>
                  <a:pt x="4034791" y="3295904"/>
                  <a:pt x="4024503" y="3296412"/>
                  <a:pt x="4014598" y="3296666"/>
                </a:cubicBezTo>
                <a:cubicBezTo>
                  <a:pt x="4004691" y="3296920"/>
                  <a:pt x="3995929" y="3297047"/>
                  <a:pt x="3988309" y="3297047"/>
                </a:cubicBezTo>
                <a:cubicBezTo>
                  <a:pt x="3978148" y="3297047"/>
                  <a:pt x="3968751" y="3292729"/>
                  <a:pt x="3960115" y="3284093"/>
                </a:cubicBezTo>
                <a:cubicBezTo>
                  <a:pt x="3951478" y="3275457"/>
                  <a:pt x="3947160" y="3262503"/>
                  <a:pt x="3947160" y="3245231"/>
                </a:cubicBezTo>
                <a:cubicBezTo>
                  <a:pt x="3947160" y="3236595"/>
                  <a:pt x="3947542" y="3224403"/>
                  <a:pt x="3948303" y="3208655"/>
                </a:cubicBezTo>
                <a:cubicBezTo>
                  <a:pt x="3949066" y="3192907"/>
                  <a:pt x="3950970" y="3173730"/>
                  <a:pt x="3954018" y="3151124"/>
                </a:cubicBezTo>
                <a:cubicBezTo>
                  <a:pt x="3957067" y="3128518"/>
                  <a:pt x="3961765" y="3102864"/>
                  <a:pt x="3968116" y="3074162"/>
                </a:cubicBezTo>
                <a:cubicBezTo>
                  <a:pt x="3974465" y="3045460"/>
                  <a:pt x="3983228" y="3013837"/>
                  <a:pt x="3994404" y="2979293"/>
                </a:cubicBezTo>
                <a:cubicBezTo>
                  <a:pt x="4005073" y="2946273"/>
                  <a:pt x="4014598" y="2917698"/>
                  <a:pt x="4022980" y="2893568"/>
                </a:cubicBezTo>
                <a:cubicBezTo>
                  <a:pt x="4031361" y="2869438"/>
                  <a:pt x="4039362" y="2849245"/>
                  <a:pt x="4046982" y="2832989"/>
                </a:cubicBezTo>
                <a:cubicBezTo>
                  <a:pt x="4054602" y="2816733"/>
                  <a:pt x="4062096" y="2803906"/>
                  <a:pt x="4069461" y="2794508"/>
                </a:cubicBezTo>
                <a:cubicBezTo>
                  <a:pt x="4076828" y="2785110"/>
                  <a:pt x="4084828" y="2778633"/>
                  <a:pt x="4093464" y="2775077"/>
                </a:cubicBezTo>
                <a:cubicBezTo>
                  <a:pt x="4101593" y="2771521"/>
                  <a:pt x="4111371" y="2768473"/>
                  <a:pt x="4122801" y="2765933"/>
                </a:cubicBezTo>
                <a:cubicBezTo>
                  <a:pt x="4134232" y="2763393"/>
                  <a:pt x="4146042" y="2761234"/>
                  <a:pt x="4158234" y="2759456"/>
                </a:cubicBezTo>
                <a:cubicBezTo>
                  <a:pt x="4170426" y="2757678"/>
                  <a:pt x="4182745" y="2756281"/>
                  <a:pt x="4195192" y="2755265"/>
                </a:cubicBezTo>
                <a:cubicBezTo>
                  <a:pt x="4207638" y="2754249"/>
                  <a:pt x="4219195" y="2753741"/>
                  <a:pt x="4229862" y="2753741"/>
                </a:cubicBezTo>
                <a:close/>
                <a:moveTo>
                  <a:pt x="1905762" y="2753741"/>
                </a:moveTo>
                <a:cubicBezTo>
                  <a:pt x="1915923" y="2753741"/>
                  <a:pt x="1926845" y="2759456"/>
                  <a:pt x="1938528" y="2770886"/>
                </a:cubicBezTo>
                <a:cubicBezTo>
                  <a:pt x="1950212" y="2782316"/>
                  <a:pt x="1962404" y="2798572"/>
                  <a:pt x="1975105" y="2819654"/>
                </a:cubicBezTo>
                <a:cubicBezTo>
                  <a:pt x="1987805" y="2840736"/>
                  <a:pt x="2000504" y="2866390"/>
                  <a:pt x="2013205" y="2896616"/>
                </a:cubicBezTo>
                <a:cubicBezTo>
                  <a:pt x="2025905" y="2926842"/>
                  <a:pt x="2038350" y="2961005"/>
                  <a:pt x="2050543" y="2999105"/>
                </a:cubicBezTo>
                <a:cubicBezTo>
                  <a:pt x="2062735" y="3037205"/>
                  <a:pt x="2072132" y="3070352"/>
                  <a:pt x="2078736" y="3098546"/>
                </a:cubicBezTo>
                <a:cubicBezTo>
                  <a:pt x="2085341" y="3126740"/>
                  <a:pt x="2090166" y="3150870"/>
                  <a:pt x="2093215" y="3170936"/>
                </a:cubicBezTo>
                <a:cubicBezTo>
                  <a:pt x="2096263" y="3191002"/>
                  <a:pt x="2098041" y="3207385"/>
                  <a:pt x="2098549" y="3220085"/>
                </a:cubicBezTo>
                <a:cubicBezTo>
                  <a:pt x="2099056" y="3232785"/>
                  <a:pt x="2099310" y="3242437"/>
                  <a:pt x="2099310" y="3249041"/>
                </a:cubicBezTo>
                <a:cubicBezTo>
                  <a:pt x="2099310" y="3262249"/>
                  <a:pt x="2094231" y="3271266"/>
                  <a:pt x="2084071" y="3276092"/>
                </a:cubicBezTo>
                <a:cubicBezTo>
                  <a:pt x="2073911" y="3280918"/>
                  <a:pt x="2060702" y="3283331"/>
                  <a:pt x="2044447" y="3283331"/>
                </a:cubicBezTo>
                <a:cubicBezTo>
                  <a:pt x="2028191" y="3283331"/>
                  <a:pt x="2011426" y="3282950"/>
                  <a:pt x="1994155" y="3282188"/>
                </a:cubicBezTo>
                <a:cubicBezTo>
                  <a:pt x="1976883" y="3281426"/>
                  <a:pt x="1960627" y="3279775"/>
                  <a:pt x="1945387" y="3277235"/>
                </a:cubicBezTo>
                <a:cubicBezTo>
                  <a:pt x="1930654" y="3274695"/>
                  <a:pt x="1920368" y="3269742"/>
                  <a:pt x="1914526" y="3262376"/>
                </a:cubicBezTo>
                <a:cubicBezTo>
                  <a:pt x="1908684" y="3255010"/>
                  <a:pt x="1905762" y="3242437"/>
                  <a:pt x="1905762" y="3224657"/>
                </a:cubicBezTo>
                <a:cubicBezTo>
                  <a:pt x="1905762" y="3218053"/>
                  <a:pt x="1906143" y="3211576"/>
                  <a:pt x="1906906" y="3205226"/>
                </a:cubicBezTo>
                <a:cubicBezTo>
                  <a:pt x="1907668" y="3198876"/>
                  <a:pt x="1908048" y="3192907"/>
                  <a:pt x="1908048" y="3187319"/>
                </a:cubicBezTo>
                <a:cubicBezTo>
                  <a:pt x="1908048" y="3174111"/>
                  <a:pt x="1901698" y="3167507"/>
                  <a:pt x="1888998" y="3167507"/>
                </a:cubicBezTo>
                <a:cubicBezTo>
                  <a:pt x="1879855" y="3167507"/>
                  <a:pt x="1870583" y="3168015"/>
                  <a:pt x="1861185" y="3169031"/>
                </a:cubicBezTo>
                <a:cubicBezTo>
                  <a:pt x="1851788" y="3170047"/>
                  <a:pt x="1843151" y="3171952"/>
                  <a:pt x="1835277" y="3174746"/>
                </a:cubicBezTo>
                <a:cubicBezTo>
                  <a:pt x="1827403" y="3177540"/>
                  <a:pt x="1820927" y="3181604"/>
                  <a:pt x="1815847" y="3186938"/>
                </a:cubicBezTo>
                <a:cubicBezTo>
                  <a:pt x="1810766" y="3192272"/>
                  <a:pt x="1808227" y="3199003"/>
                  <a:pt x="1808227" y="3207131"/>
                </a:cubicBezTo>
                <a:cubicBezTo>
                  <a:pt x="1808227" y="3215767"/>
                  <a:pt x="1808989" y="3223768"/>
                  <a:pt x="1810513" y="3231134"/>
                </a:cubicBezTo>
                <a:cubicBezTo>
                  <a:pt x="1812036" y="3238500"/>
                  <a:pt x="1812798" y="3248025"/>
                  <a:pt x="1812798" y="3259709"/>
                </a:cubicBezTo>
                <a:cubicBezTo>
                  <a:pt x="1812798" y="3265297"/>
                  <a:pt x="1812036" y="3269742"/>
                  <a:pt x="1810513" y="3273044"/>
                </a:cubicBezTo>
                <a:cubicBezTo>
                  <a:pt x="1808989" y="3276346"/>
                  <a:pt x="1806956" y="3278759"/>
                  <a:pt x="1804417" y="3280283"/>
                </a:cubicBezTo>
                <a:cubicBezTo>
                  <a:pt x="1801877" y="3281807"/>
                  <a:pt x="1798956" y="3282950"/>
                  <a:pt x="1795653" y="3283712"/>
                </a:cubicBezTo>
                <a:cubicBezTo>
                  <a:pt x="1792352" y="3284474"/>
                  <a:pt x="1788669" y="3285363"/>
                  <a:pt x="1784604" y="3286379"/>
                </a:cubicBezTo>
                <a:cubicBezTo>
                  <a:pt x="1774952" y="3288411"/>
                  <a:pt x="1764665" y="3290189"/>
                  <a:pt x="1753744" y="3291713"/>
                </a:cubicBezTo>
                <a:cubicBezTo>
                  <a:pt x="1742822" y="3293237"/>
                  <a:pt x="1732026" y="3294380"/>
                  <a:pt x="1721359" y="3295142"/>
                </a:cubicBezTo>
                <a:cubicBezTo>
                  <a:pt x="1710690" y="3295904"/>
                  <a:pt x="1700404" y="3296412"/>
                  <a:pt x="1690497" y="3296666"/>
                </a:cubicBezTo>
                <a:cubicBezTo>
                  <a:pt x="1680591" y="3296920"/>
                  <a:pt x="1671828" y="3297047"/>
                  <a:pt x="1664209" y="3297047"/>
                </a:cubicBezTo>
                <a:cubicBezTo>
                  <a:pt x="1654049" y="3297047"/>
                  <a:pt x="1644650" y="3292729"/>
                  <a:pt x="1636014" y="3284093"/>
                </a:cubicBezTo>
                <a:cubicBezTo>
                  <a:pt x="1627378" y="3275457"/>
                  <a:pt x="1623060" y="3262503"/>
                  <a:pt x="1623060" y="3245231"/>
                </a:cubicBezTo>
                <a:cubicBezTo>
                  <a:pt x="1623060" y="3236595"/>
                  <a:pt x="1623442" y="3224403"/>
                  <a:pt x="1624203" y="3208655"/>
                </a:cubicBezTo>
                <a:cubicBezTo>
                  <a:pt x="1624965" y="3192907"/>
                  <a:pt x="1626870" y="3173730"/>
                  <a:pt x="1629918" y="3151124"/>
                </a:cubicBezTo>
                <a:cubicBezTo>
                  <a:pt x="1632967" y="3128518"/>
                  <a:pt x="1637666" y="3102864"/>
                  <a:pt x="1644015" y="3074162"/>
                </a:cubicBezTo>
                <a:cubicBezTo>
                  <a:pt x="1650366" y="3045460"/>
                  <a:pt x="1659128" y="3013837"/>
                  <a:pt x="1670304" y="2979293"/>
                </a:cubicBezTo>
                <a:cubicBezTo>
                  <a:pt x="1680972" y="2946273"/>
                  <a:pt x="1690497" y="2917698"/>
                  <a:pt x="1698879" y="2893568"/>
                </a:cubicBezTo>
                <a:cubicBezTo>
                  <a:pt x="1707262" y="2869438"/>
                  <a:pt x="1715263" y="2849245"/>
                  <a:pt x="1722882" y="2832989"/>
                </a:cubicBezTo>
                <a:cubicBezTo>
                  <a:pt x="1730503" y="2816733"/>
                  <a:pt x="1737995" y="2803906"/>
                  <a:pt x="1745361" y="2794508"/>
                </a:cubicBezTo>
                <a:cubicBezTo>
                  <a:pt x="1752727" y="2785110"/>
                  <a:pt x="1760729" y="2778633"/>
                  <a:pt x="1769364" y="2775077"/>
                </a:cubicBezTo>
                <a:cubicBezTo>
                  <a:pt x="1777493" y="2771521"/>
                  <a:pt x="1787272" y="2768473"/>
                  <a:pt x="1798702" y="2765933"/>
                </a:cubicBezTo>
                <a:cubicBezTo>
                  <a:pt x="1810132" y="2763393"/>
                  <a:pt x="1821943" y="2761234"/>
                  <a:pt x="1834134" y="2759456"/>
                </a:cubicBezTo>
                <a:cubicBezTo>
                  <a:pt x="1846327" y="2757678"/>
                  <a:pt x="1858645" y="2756281"/>
                  <a:pt x="1871092" y="2755265"/>
                </a:cubicBezTo>
                <a:cubicBezTo>
                  <a:pt x="1883537" y="2754249"/>
                  <a:pt x="1895094" y="2753741"/>
                  <a:pt x="1905762" y="2753741"/>
                </a:cubicBezTo>
                <a:close/>
                <a:moveTo>
                  <a:pt x="9571482" y="2752217"/>
                </a:moveTo>
                <a:cubicBezTo>
                  <a:pt x="9556750" y="2752217"/>
                  <a:pt x="9541002" y="2753614"/>
                  <a:pt x="9524238" y="2756408"/>
                </a:cubicBezTo>
                <a:cubicBezTo>
                  <a:pt x="9507474" y="2759202"/>
                  <a:pt x="9492107" y="2763012"/>
                  <a:pt x="9478137" y="2767838"/>
                </a:cubicBezTo>
                <a:cubicBezTo>
                  <a:pt x="9464167" y="2772664"/>
                  <a:pt x="9452610" y="2778252"/>
                  <a:pt x="9443466" y="2784602"/>
                </a:cubicBezTo>
                <a:cubicBezTo>
                  <a:pt x="9434322" y="2790952"/>
                  <a:pt x="9429750" y="2797429"/>
                  <a:pt x="9429750" y="2804033"/>
                </a:cubicBezTo>
                <a:cubicBezTo>
                  <a:pt x="9429750" y="2814193"/>
                  <a:pt x="9430766" y="2826639"/>
                  <a:pt x="9432798" y="2841371"/>
                </a:cubicBezTo>
                <a:cubicBezTo>
                  <a:pt x="9434830" y="2856103"/>
                  <a:pt x="9435846" y="2872359"/>
                  <a:pt x="9435846" y="2890139"/>
                </a:cubicBezTo>
                <a:cubicBezTo>
                  <a:pt x="9435846" y="2903855"/>
                  <a:pt x="9435211" y="2917190"/>
                  <a:pt x="9433941" y="2930144"/>
                </a:cubicBezTo>
                <a:cubicBezTo>
                  <a:pt x="9432670" y="2943098"/>
                  <a:pt x="9430766" y="2954528"/>
                  <a:pt x="9428226" y="2964434"/>
                </a:cubicBezTo>
                <a:cubicBezTo>
                  <a:pt x="9425686" y="2974340"/>
                  <a:pt x="9422511" y="2982341"/>
                  <a:pt x="9418701" y="2988437"/>
                </a:cubicBezTo>
                <a:cubicBezTo>
                  <a:pt x="9414891" y="2994533"/>
                  <a:pt x="9410446" y="2997581"/>
                  <a:pt x="9405366" y="2997581"/>
                </a:cubicBezTo>
                <a:cubicBezTo>
                  <a:pt x="9399778" y="2997581"/>
                  <a:pt x="9394444" y="2990850"/>
                  <a:pt x="9389364" y="2977388"/>
                </a:cubicBezTo>
                <a:cubicBezTo>
                  <a:pt x="9384284" y="2963926"/>
                  <a:pt x="9379839" y="2947035"/>
                  <a:pt x="9376029" y="2926715"/>
                </a:cubicBezTo>
                <a:cubicBezTo>
                  <a:pt x="9372219" y="2906395"/>
                  <a:pt x="9369171" y="2884043"/>
                  <a:pt x="9366885" y="2859659"/>
                </a:cubicBezTo>
                <a:cubicBezTo>
                  <a:pt x="9364599" y="2835275"/>
                  <a:pt x="9363456" y="2812161"/>
                  <a:pt x="9363456" y="2790317"/>
                </a:cubicBezTo>
                <a:cubicBezTo>
                  <a:pt x="9363456" y="2779141"/>
                  <a:pt x="9360280" y="2771013"/>
                  <a:pt x="9353931" y="2765933"/>
                </a:cubicBezTo>
                <a:cubicBezTo>
                  <a:pt x="9347581" y="2760853"/>
                  <a:pt x="9341611" y="2758313"/>
                  <a:pt x="9336024" y="2758313"/>
                </a:cubicBezTo>
                <a:cubicBezTo>
                  <a:pt x="9330436" y="2758313"/>
                  <a:pt x="9319895" y="2759964"/>
                  <a:pt x="9304401" y="2763266"/>
                </a:cubicBezTo>
                <a:cubicBezTo>
                  <a:pt x="9288907" y="2766568"/>
                  <a:pt x="9270492" y="2773299"/>
                  <a:pt x="9249156" y="2783459"/>
                </a:cubicBezTo>
                <a:cubicBezTo>
                  <a:pt x="9223756" y="2796159"/>
                  <a:pt x="9205341" y="2809367"/>
                  <a:pt x="9193911" y="2823083"/>
                </a:cubicBezTo>
                <a:cubicBezTo>
                  <a:pt x="9182481" y="2836799"/>
                  <a:pt x="9176766" y="2855087"/>
                  <a:pt x="9176766" y="2877947"/>
                </a:cubicBezTo>
                <a:cubicBezTo>
                  <a:pt x="9176766" y="2891155"/>
                  <a:pt x="9179433" y="2905633"/>
                  <a:pt x="9184767" y="2921381"/>
                </a:cubicBezTo>
                <a:cubicBezTo>
                  <a:pt x="9190101" y="2937129"/>
                  <a:pt x="9196832" y="2953385"/>
                  <a:pt x="9204960" y="2970149"/>
                </a:cubicBezTo>
                <a:cubicBezTo>
                  <a:pt x="9213088" y="2986913"/>
                  <a:pt x="9221851" y="3003550"/>
                  <a:pt x="9231249" y="3020060"/>
                </a:cubicBezTo>
                <a:cubicBezTo>
                  <a:pt x="9240647" y="3036570"/>
                  <a:pt x="9249409" y="3052191"/>
                  <a:pt x="9257538" y="3066923"/>
                </a:cubicBezTo>
                <a:cubicBezTo>
                  <a:pt x="9265666" y="3081655"/>
                  <a:pt x="9272397" y="3094736"/>
                  <a:pt x="9277731" y="3106166"/>
                </a:cubicBezTo>
                <a:cubicBezTo>
                  <a:pt x="9283065" y="3117596"/>
                  <a:pt x="9285732" y="3126613"/>
                  <a:pt x="9285732" y="3133217"/>
                </a:cubicBezTo>
                <a:cubicBezTo>
                  <a:pt x="9285732" y="3142361"/>
                  <a:pt x="9282303" y="3151124"/>
                  <a:pt x="9275445" y="3159506"/>
                </a:cubicBezTo>
                <a:cubicBezTo>
                  <a:pt x="9268587" y="3167888"/>
                  <a:pt x="9261220" y="3176143"/>
                  <a:pt x="9253347" y="3184271"/>
                </a:cubicBezTo>
                <a:cubicBezTo>
                  <a:pt x="9245473" y="3192399"/>
                  <a:pt x="9238107" y="3200273"/>
                  <a:pt x="9231249" y="3207893"/>
                </a:cubicBezTo>
                <a:cubicBezTo>
                  <a:pt x="9224391" y="3215513"/>
                  <a:pt x="9220962" y="3223133"/>
                  <a:pt x="9220962" y="3230753"/>
                </a:cubicBezTo>
                <a:cubicBezTo>
                  <a:pt x="9220962" y="3235325"/>
                  <a:pt x="9224010" y="3241294"/>
                  <a:pt x="9230106" y="3248660"/>
                </a:cubicBezTo>
                <a:cubicBezTo>
                  <a:pt x="9236202" y="3256026"/>
                  <a:pt x="9243822" y="3263265"/>
                  <a:pt x="9252966" y="3270377"/>
                </a:cubicBezTo>
                <a:cubicBezTo>
                  <a:pt x="9262110" y="3277489"/>
                  <a:pt x="9272143" y="3283585"/>
                  <a:pt x="9283065" y="3288665"/>
                </a:cubicBezTo>
                <a:cubicBezTo>
                  <a:pt x="9293986" y="3293745"/>
                  <a:pt x="9304273" y="3296285"/>
                  <a:pt x="9313926" y="3296285"/>
                </a:cubicBezTo>
                <a:cubicBezTo>
                  <a:pt x="9348470" y="3296285"/>
                  <a:pt x="9382379" y="3281680"/>
                  <a:pt x="9415653" y="3252470"/>
                </a:cubicBezTo>
                <a:cubicBezTo>
                  <a:pt x="9448927" y="3223260"/>
                  <a:pt x="9481820" y="3182747"/>
                  <a:pt x="9514332" y="3130931"/>
                </a:cubicBezTo>
                <a:cubicBezTo>
                  <a:pt x="9530588" y="3105023"/>
                  <a:pt x="9545320" y="3077464"/>
                  <a:pt x="9558528" y="3048254"/>
                </a:cubicBezTo>
                <a:cubicBezTo>
                  <a:pt x="9571736" y="3019044"/>
                  <a:pt x="9583166" y="2989580"/>
                  <a:pt x="9592818" y="2959862"/>
                </a:cubicBezTo>
                <a:cubicBezTo>
                  <a:pt x="9602470" y="2930144"/>
                  <a:pt x="9609836" y="2900934"/>
                  <a:pt x="9614916" y="2872232"/>
                </a:cubicBezTo>
                <a:cubicBezTo>
                  <a:pt x="9619996" y="2843530"/>
                  <a:pt x="9622536" y="2816479"/>
                  <a:pt x="9622536" y="2791079"/>
                </a:cubicBezTo>
                <a:cubicBezTo>
                  <a:pt x="9622536" y="2781427"/>
                  <a:pt x="9618472" y="2772537"/>
                  <a:pt x="9610344" y="2764409"/>
                </a:cubicBezTo>
                <a:cubicBezTo>
                  <a:pt x="9602216" y="2756281"/>
                  <a:pt x="9589261" y="2752217"/>
                  <a:pt x="9571482" y="2752217"/>
                </a:cubicBezTo>
                <a:close/>
                <a:moveTo>
                  <a:pt x="3027808" y="2752217"/>
                </a:moveTo>
                <a:cubicBezTo>
                  <a:pt x="3045587" y="2752217"/>
                  <a:pt x="3058541" y="2756281"/>
                  <a:pt x="3066670" y="2764409"/>
                </a:cubicBezTo>
                <a:cubicBezTo>
                  <a:pt x="3074798" y="2772537"/>
                  <a:pt x="3078862" y="2781427"/>
                  <a:pt x="3078862" y="2791079"/>
                </a:cubicBezTo>
                <a:cubicBezTo>
                  <a:pt x="3078862" y="2816479"/>
                  <a:pt x="3076321" y="2843530"/>
                  <a:pt x="3071242" y="2872232"/>
                </a:cubicBezTo>
                <a:cubicBezTo>
                  <a:pt x="3066162" y="2900934"/>
                  <a:pt x="3058796" y="2930144"/>
                  <a:pt x="3049143" y="2959862"/>
                </a:cubicBezTo>
                <a:cubicBezTo>
                  <a:pt x="3039491" y="2989580"/>
                  <a:pt x="3028062" y="3019044"/>
                  <a:pt x="3014854" y="3048254"/>
                </a:cubicBezTo>
                <a:cubicBezTo>
                  <a:pt x="3001645" y="3077464"/>
                  <a:pt x="2986913" y="3105023"/>
                  <a:pt x="2970658" y="3130931"/>
                </a:cubicBezTo>
                <a:cubicBezTo>
                  <a:pt x="2938146" y="3182747"/>
                  <a:pt x="2905253" y="3223260"/>
                  <a:pt x="2871978" y="3252470"/>
                </a:cubicBezTo>
                <a:cubicBezTo>
                  <a:pt x="2838705" y="3281680"/>
                  <a:pt x="2804795" y="3296285"/>
                  <a:pt x="2770252" y="3296285"/>
                </a:cubicBezTo>
                <a:cubicBezTo>
                  <a:pt x="2760600" y="3296285"/>
                  <a:pt x="2750312" y="3293745"/>
                  <a:pt x="2739391" y="3288665"/>
                </a:cubicBezTo>
                <a:cubicBezTo>
                  <a:pt x="2728469" y="3283585"/>
                  <a:pt x="2718436" y="3277489"/>
                  <a:pt x="2709292" y="3270377"/>
                </a:cubicBezTo>
                <a:cubicBezTo>
                  <a:pt x="2700148" y="3263265"/>
                  <a:pt x="2692528" y="3256026"/>
                  <a:pt x="2686432" y="3248660"/>
                </a:cubicBezTo>
                <a:cubicBezTo>
                  <a:pt x="2680336" y="3241294"/>
                  <a:pt x="2677288" y="3235325"/>
                  <a:pt x="2677288" y="3230753"/>
                </a:cubicBezTo>
                <a:cubicBezTo>
                  <a:pt x="2677288" y="3223133"/>
                  <a:pt x="2680716" y="3215513"/>
                  <a:pt x="2687575" y="3207893"/>
                </a:cubicBezTo>
                <a:cubicBezTo>
                  <a:pt x="2694433" y="3200273"/>
                  <a:pt x="2701799" y="3192399"/>
                  <a:pt x="2709673" y="3184271"/>
                </a:cubicBezTo>
                <a:cubicBezTo>
                  <a:pt x="2717547" y="3176143"/>
                  <a:pt x="2724913" y="3167888"/>
                  <a:pt x="2731771" y="3159506"/>
                </a:cubicBezTo>
                <a:cubicBezTo>
                  <a:pt x="2738629" y="3151124"/>
                  <a:pt x="2742058" y="3142361"/>
                  <a:pt x="2742058" y="3133217"/>
                </a:cubicBezTo>
                <a:cubicBezTo>
                  <a:pt x="2742058" y="3126613"/>
                  <a:pt x="2739391" y="3117596"/>
                  <a:pt x="2734057" y="3106166"/>
                </a:cubicBezTo>
                <a:cubicBezTo>
                  <a:pt x="2728723" y="3094736"/>
                  <a:pt x="2721992" y="3081655"/>
                  <a:pt x="2713864" y="3066923"/>
                </a:cubicBezTo>
                <a:cubicBezTo>
                  <a:pt x="2705735" y="3052191"/>
                  <a:pt x="2696973" y="3036570"/>
                  <a:pt x="2687575" y="3020060"/>
                </a:cubicBezTo>
                <a:cubicBezTo>
                  <a:pt x="2678177" y="3003550"/>
                  <a:pt x="2669413" y="2986913"/>
                  <a:pt x="2661286" y="2970149"/>
                </a:cubicBezTo>
                <a:cubicBezTo>
                  <a:pt x="2653157" y="2953385"/>
                  <a:pt x="2646426" y="2937129"/>
                  <a:pt x="2641093" y="2921381"/>
                </a:cubicBezTo>
                <a:cubicBezTo>
                  <a:pt x="2635759" y="2905633"/>
                  <a:pt x="2633092" y="2891155"/>
                  <a:pt x="2633092" y="2877947"/>
                </a:cubicBezTo>
                <a:cubicBezTo>
                  <a:pt x="2633092" y="2855087"/>
                  <a:pt x="2638807" y="2836799"/>
                  <a:pt x="2650237" y="2823083"/>
                </a:cubicBezTo>
                <a:cubicBezTo>
                  <a:pt x="2661666" y="2809367"/>
                  <a:pt x="2680081" y="2796159"/>
                  <a:pt x="2705482" y="2783459"/>
                </a:cubicBezTo>
                <a:cubicBezTo>
                  <a:pt x="2726818" y="2773299"/>
                  <a:pt x="2745233" y="2766568"/>
                  <a:pt x="2760727" y="2763266"/>
                </a:cubicBezTo>
                <a:cubicBezTo>
                  <a:pt x="2776221" y="2759964"/>
                  <a:pt x="2786762" y="2758313"/>
                  <a:pt x="2792350" y="2758313"/>
                </a:cubicBezTo>
                <a:cubicBezTo>
                  <a:pt x="2797938" y="2758313"/>
                  <a:pt x="2803907" y="2760853"/>
                  <a:pt x="2810257" y="2765933"/>
                </a:cubicBezTo>
                <a:cubicBezTo>
                  <a:pt x="2816606" y="2771013"/>
                  <a:pt x="2819782" y="2779141"/>
                  <a:pt x="2819782" y="2790317"/>
                </a:cubicBezTo>
                <a:cubicBezTo>
                  <a:pt x="2819782" y="2812161"/>
                  <a:pt x="2820925" y="2835275"/>
                  <a:pt x="2823211" y="2859659"/>
                </a:cubicBezTo>
                <a:cubicBezTo>
                  <a:pt x="2825497" y="2884043"/>
                  <a:pt x="2828545" y="2906395"/>
                  <a:pt x="2832355" y="2926715"/>
                </a:cubicBezTo>
                <a:cubicBezTo>
                  <a:pt x="2836165" y="2947035"/>
                  <a:pt x="2840610" y="2963926"/>
                  <a:pt x="2845690" y="2977388"/>
                </a:cubicBezTo>
                <a:cubicBezTo>
                  <a:pt x="2850770" y="2990850"/>
                  <a:pt x="2856104" y="2997581"/>
                  <a:pt x="2861692" y="2997581"/>
                </a:cubicBezTo>
                <a:cubicBezTo>
                  <a:pt x="2866771" y="2997581"/>
                  <a:pt x="2871216" y="2994533"/>
                  <a:pt x="2875027" y="2988437"/>
                </a:cubicBezTo>
                <a:cubicBezTo>
                  <a:pt x="2878837" y="2982341"/>
                  <a:pt x="2882012" y="2974340"/>
                  <a:pt x="2884551" y="2964434"/>
                </a:cubicBezTo>
                <a:cubicBezTo>
                  <a:pt x="2887091" y="2954528"/>
                  <a:pt x="2888997" y="2943098"/>
                  <a:pt x="2890267" y="2930144"/>
                </a:cubicBezTo>
                <a:cubicBezTo>
                  <a:pt x="2891537" y="2917190"/>
                  <a:pt x="2892171" y="2903855"/>
                  <a:pt x="2892171" y="2890139"/>
                </a:cubicBezTo>
                <a:cubicBezTo>
                  <a:pt x="2892171" y="2872359"/>
                  <a:pt x="2891156" y="2856103"/>
                  <a:pt x="2889124" y="2841371"/>
                </a:cubicBezTo>
                <a:cubicBezTo>
                  <a:pt x="2887091" y="2826639"/>
                  <a:pt x="2886076" y="2814193"/>
                  <a:pt x="2886076" y="2804033"/>
                </a:cubicBezTo>
                <a:cubicBezTo>
                  <a:pt x="2886076" y="2797429"/>
                  <a:pt x="2890648" y="2790952"/>
                  <a:pt x="2899792" y="2784602"/>
                </a:cubicBezTo>
                <a:cubicBezTo>
                  <a:pt x="2908936" y="2778252"/>
                  <a:pt x="2920493" y="2772664"/>
                  <a:pt x="2934462" y="2767838"/>
                </a:cubicBezTo>
                <a:cubicBezTo>
                  <a:pt x="2948433" y="2763012"/>
                  <a:pt x="2963800" y="2759202"/>
                  <a:pt x="2980563" y="2756408"/>
                </a:cubicBezTo>
                <a:cubicBezTo>
                  <a:pt x="2997327" y="2753614"/>
                  <a:pt x="3013076" y="2752217"/>
                  <a:pt x="3027808" y="2752217"/>
                </a:cubicBezTo>
                <a:close/>
                <a:moveTo>
                  <a:pt x="2363343" y="2752217"/>
                </a:moveTo>
                <a:cubicBezTo>
                  <a:pt x="2393824" y="2752217"/>
                  <a:pt x="2421891" y="2755773"/>
                  <a:pt x="2447545" y="2762885"/>
                </a:cubicBezTo>
                <a:cubicBezTo>
                  <a:pt x="2473199" y="2769997"/>
                  <a:pt x="2495297" y="2780538"/>
                  <a:pt x="2513839" y="2794508"/>
                </a:cubicBezTo>
                <a:cubicBezTo>
                  <a:pt x="2532381" y="2808478"/>
                  <a:pt x="2546732" y="2826131"/>
                  <a:pt x="2556892" y="2847467"/>
                </a:cubicBezTo>
                <a:cubicBezTo>
                  <a:pt x="2567052" y="2868803"/>
                  <a:pt x="2572132" y="2893441"/>
                  <a:pt x="2572132" y="2921381"/>
                </a:cubicBezTo>
                <a:cubicBezTo>
                  <a:pt x="2572132" y="2949321"/>
                  <a:pt x="2567560" y="2972943"/>
                  <a:pt x="2558416" y="2992247"/>
                </a:cubicBezTo>
                <a:cubicBezTo>
                  <a:pt x="2549272" y="3011551"/>
                  <a:pt x="2539365" y="3027553"/>
                  <a:pt x="2528698" y="3040253"/>
                </a:cubicBezTo>
                <a:cubicBezTo>
                  <a:pt x="2515997" y="3054985"/>
                  <a:pt x="2501774" y="3067177"/>
                  <a:pt x="2486025" y="3076829"/>
                </a:cubicBezTo>
                <a:cubicBezTo>
                  <a:pt x="2489581" y="3078353"/>
                  <a:pt x="2493646" y="3080385"/>
                  <a:pt x="2498217" y="3082925"/>
                </a:cubicBezTo>
                <a:cubicBezTo>
                  <a:pt x="2506854" y="3088005"/>
                  <a:pt x="2516505" y="3097403"/>
                  <a:pt x="2527174" y="3111119"/>
                </a:cubicBezTo>
                <a:cubicBezTo>
                  <a:pt x="2533270" y="3119755"/>
                  <a:pt x="2538476" y="3128518"/>
                  <a:pt x="2542794" y="3137408"/>
                </a:cubicBezTo>
                <a:cubicBezTo>
                  <a:pt x="2547112" y="3146298"/>
                  <a:pt x="2551304" y="3154553"/>
                  <a:pt x="2555368" y="3162173"/>
                </a:cubicBezTo>
                <a:cubicBezTo>
                  <a:pt x="2559431" y="3169793"/>
                  <a:pt x="2563750" y="3176397"/>
                  <a:pt x="2568321" y="3181985"/>
                </a:cubicBezTo>
                <a:cubicBezTo>
                  <a:pt x="2572893" y="3187573"/>
                  <a:pt x="2578481" y="3191383"/>
                  <a:pt x="2585085" y="3193415"/>
                </a:cubicBezTo>
                <a:cubicBezTo>
                  <a:pt x="2590166" y="3194939"/>
                  <a:pt x="2593849" y="3196971"/>
                  <a:pt x="2596134" y="3199511"/>
                </a:cubicBezTo>
                <a:cubicBezTo>
                  <a:pt x="2598421" y="3202051"/>
                  <a:pt x="2599564" y="3206877"/>
                  <a:pt x="2599564" y="3213989"/>
                </a:cubicBezTo>
                <a:cubicBezTo>
                  <a:pt x="2599564" y="3223133"/>
                  <a:pt x="2595373" y="3232023"/>
                  <a:pt x="2586991" y="3240659"/>
                </a:cubicBezTo>
                <a:cubicBezTo>
                  <a:pt x="2578609" y="3249295"/>
                  <a:pt x="2567814" y="3256915"/>
                  <a:pt x="2554606" y="3263519"/>
                </a:cubicBezTo>
                <a:cubicBezTo>
                  <a:pt x="2541397" y="3270123"/>
                  <a:pt x="2526919" y="3275457"/>
                  <a:pt x="2511172" y="3279521"/>
                </a:cubicBezTo>
                <a:cubicBezTo>
                  <a:pt x="2495424" y="3283585"/>
                  <a:pt x="2479930" y="3285617"/>
                  <a:pt x="2464690" y="3285617"/>
                </a:cubicBezTo>
                <a:cubicBezTo>
                  <a:pt x="2449958" y="3285617"/>
                  <a:pt x="2438401" y="3282823"/>
                  <a:pt x="2430019" y="3277235"/>
                </a:cubicBezTo>
                <a:cubicBezTo>
                  <a:pt x="2421636" y="3271647"/>
                  <a:pt x="2414906" y="3264027"/>
                  <a:pt x="2409825" y="3254375"/>
                </a:cubicBezTo>
                <a:cubicBezTo>
                  <a:pt x="2404745" y="3244723"/>
                  <a:pt x="2400173" y="3233928"/>
                  <a:pt x="2396110" y="3221990"/>
                </a:cubicBezTo>
                <a:cubicBezTo>
                  <a:pt x="2392045" y="3210052"/>
                  <a:pt x="2386966" y="3197479"/>
                  <a:pt x="2380869" y="3184271"/>
                </a:cubicBezTo>
                <a:cubicBezTo>
                  <a:pt x="2372741" y="3168015"/>
                  <a:pt x="2366264" y="3157855"/>
                  <a:pt x="2361439" y="3153791"/>
                </a:cubicBezTo>
                <a:cubicBezTo>
                  <a:pt x="2356612" y="3149727"/>
                  <a:pt x="2350897" y="3147695"/>
                  <a:pt x="2344293" y="3147695"/>
                </a:cubicBezTo>
                <a:cubicBezTo>
                  <a:pt x="2337689" y="3147695"/>
                  <a:pt x="2332482" y="3148711"/>
                  <a:pt x="2328673" y="3150743"/>
                </a:cubicBezTo>
                <a:cubicBezTo>
                  <a:pt x="2324863" y="3152775"/>
                  <a:pt x="2322958" y="3158871"/>
                  <a:pt x="2322958" y="3169031"/>
                </a:cubicBezTo>
                <a:cubicBezTo>
                  <a:pt x="2322958" y="3178683"/>
                  <a:pt x="2323592" y="3187065"/>
                  <a:pt x="2324863" y="3194177"/>
                </a:cubicBezTo>
                <a:cubicBezTo>
                  <a:pt x="2326132" y="3201289"/>
                  <a:pt x="2327530" y="3207766"/>
                  <a:pt x="2329053" y="3213608"/>
                </a:cubicBezTo>
                <a:cubicBezTo>
                  <a:pt x="2330577" y="3219450"/>
                  <a:pt x="2331974" y="3224911"/>
                  <a:pt x="2333244" y="3229991"/>
                </a:cubicBezTo>
                <a:cubicBezTo>
                  <a:pt x="2334515" y="3235071"/>
                  <a:pt x="2335149" y="3240151"/>
                  <a:pt x="2335149" y="3245231"/>
                </a:cubicBezTo>
                <a:cubicBezTo>
                  <a:pt x="2335149" y="3251327"/>
                  <a:pt x="2330704" y="3257423"/>
                  <a:pt x="2321815" y="3263519"/>
                </a:cubicBezTo>
                <a:cubicBezTo>
                  <a:pt x="2312925" y="3269615"/>
                  <a:pt x="2301876" y="3275076"/>
                  <a:pt x="2288668" y="3279902"/>
                </a:cubicBezTo>
                <a:cubicBezTo>
                  <a:pt x="2275460" y="3284728"/>
                  <a:pt x="2261109" y="3288665"/>
                  <a:pt x="2245615" y="3291713"/>
                </a:cubicBezTo>
                <a:cubicBezTo>
                  <a:pt x="2230121" y="3294761"/>
                  <a:pt x="2215516" y="3296285"/>
                  <a:pt x="2201800" y="3296285"/>
                </a:cubicBezTo>
                <a:cubicBezTo>
                  <a:pt x="2191131" y="3296285"/>
                  <a:pt x="2181988" y="3291586"/>
                  <a:pt x="2174368" y="3282188"/>
                </a:cubicBezTo>
                <a:cubicBezTo>
                  <a:pt x="2166748" y="3272790"/>
                  <a:pt x="2160525" y="3259201"/>
                  <a:pt x="2155699" y="3241421"/>
                </a:cubicBezTo>
                <a:cubicBezTo>
                  <a:pt x="2150872" y="3223641"/>
                  <a:pt x="2147317" y="3202051"/>
                  <a:pt x="2145031" y="3176651"/>
                </a:cubicBezTo>
                <a:cubicBezTo>
                  <a:pt x="2142745" y="3151251"/>
                  <a:pt x="2141601" y="3122549"/>
                  <a:pt x="2141601" y="3090545"/>
                </a:cubicBezTo>
                <a:cubicBezTo>
                  <a:pt x="2141601" y="3056001"/>
                  <a:pt x="2142745" y="3022219"/>
                  <a:pt x="2145031" y="2989199"/>
                </a:cubicBezTo>
                <a:cubicBezTo>
                  <a:pt x="2147317" y="2956179"/>
                  <a:pt x="2150745" y="2926207"/>
                  <a:pt x="2155317" y="2899283"/>
                </a:cubicBezTo>
                <a:cubicBezTo>
                  <a:pt x="2159889" y="2872359"/>
                  <a:pt x="2165732" y="2849499"/>
                  <a:pt x="2172844" y="2830703"/>
                </a:cubicBezTo>
                <a:cubicBezTo>
                  <a:pt x="2179955" y="2811907"/>
                  <a:pt x="2188592" y="2799461"/>
                  <a:pt x="2198752" y="2793365"/>
                </a:cubicBezTo>
                <a:cubicBezTo>
                  <a:pt x="2220088" y="2780665"/>
                  <a:pt x="2244091" y="2770632"/>
                  <a:pt x="2270761" y="2763266"/>
                </a:cubicBezTo>
                <a:cubicBezTo>
                  <a:pt x="2297431" y="2755900"/>
                  <a:pt x="2328291" y="2752217"/>
                  <a:pt x="2363343" y="2752217"/>
                </a:cubicBezTo>
                <a:close/>
                <a:moveTo>
                  <a:pt x="1363219" y="2752217"/>
                </a:moveTo>
                <a:cubicBezTo>
                  <a:pt x="1393698" y="2752217"/>
                  <a:pt x="1421766" y="2755773"/>
                  <a:pt x="1447419" y="2762885"/>
                </a:cubicBezTo>
                <a:cubicBezTo>
                  <a:pt x="1473073" y="2769997"/>
                  <a:pt x="1495171" y="2780538"/>
                  <a:pt x="1513714" y="2794508"/>
                </a:cubicBezTo>
                <a:cubicBezTo>
                  <a:pt x="1532255" y="2808478"/>
                  <a:pt x="1546606" y="2826131"/>
                  <a:pt x="1556767" y="2847467"/>
                </a:cubicBezTo>
                <a:cubicBezTo>
                  <a:pt x="1566926" y="2868803"/>
                  <a:pt x="1572006" y="2893441"/>
                  <a:pt x="1572006" y="2921381"/>
                </a:cubicBezTo>
                <a:cubicBezTo>
                  <a:pt x="1572006" y="2949321"/>
                  <a:pt x="1567435" y="2972943"/>
                  <a:pt x="1558290" y="2992247"/>
                </a:cubicBezTo>
                <a:cubicBezTo>
                  <a:pt x="1549147" y="3011551"/>
                  <a:pt x="1539240" y="3027553"/>
                  <a:pt x="1528572" y="3040253"/>
                </a:cubicBezTo>
                <a:cubicBezTo>
                  <a:pt x="1515873" y="3054985"/>
                  <a:pt x="1501648" y="3067177"/>
                  <a:pt x="1485900" y="3076829"/>
                </a:cubicBezTo>
                <a:cubicBezTo>
                  <a:pt x="1489456" y="3078353"/>
                  <a:pt x="1493521" y="3080385"/>
                  <a:pt x="1498093" y="3082925"/>
                </a:cubicBezTo>
                <a:cubicBezTo>
                  <a:pt x="1506728" y="3088005"/>
                  <a:pt x="1516381" y="3097403"/>
                  <a:pt x="1527048" y="3111119"/>
                </a:cubicBezTo>
                <a:cubicBezTo>
                  <a:pt x="1533144" y="3119755"/>
                  <a:pt x="1538352" y="3128518"/>
                  <a:pt x="1542669" y="3137408"/>
                </a:cubicBezTo>
                <a:cubicBezTo>
                  <a:pt x="1546988" y="3146298"/>
                  <a:pt x="1551178" y="3154553"/>
                  <a:pt x="1555242" y="3162173"/>
                </a:cubicBezTo>
                <a:cubicBezTo>
                  <a:pt x="1559306" y="3169793"/>
                  <a:pt x="1563624" y="3176397"/>
                  <a:pt x="1568197" y="3181985"/>
                </a:cubicBezTo>
                <a:cubicBezTo>
                  <a:pt x="1572768" y="3187573"/>
                  <a:pt x="1578356" y="3191383"/>
                  <a:pt x="1584960" y="3193415"/>
                </a:cubicBezTo>
                <a:cubicBezTo>
                  <a:pt x="1590041" y="3194939"/>
                  <a:pt x="1593723" y="3196971"/>
                  <a:pt x="1596009" y="3199511"/>
                </a:cubicBezTo>
                <a:cubicBezTo>
                  <a:pt x="1598296" y="3202051"/>
                  <a:pt x="1599439" y="3206877"/>
                  <a:pt x="1599439" y="3213989"/>
                </a:cubicBezTo>
                <a:cubicBezTo>
                  <a:pt x="1599439" y="3223133"/>
                  <a:pt x="1595247" y="3232023"/>
                  <a:pt x="1586865" y="3240659"/>
                </a:cubicBezTo>
                <a:cubicBezTo>
                  <a:pt x="1578484" y="3249295"/>
                  <a:pt x="1567688" y="3256915"/>
                  <a:pt x="1554481" y="3263519"/>
                </a:cubicBezTo>
                <a:cubicBezTo>
                  <a:pt x="1541272" y="3270123"/>
                  <a:pt x="1526794" y="3275457"/>
                  <a:pt x="1511047" y="3279521"/>
                </a:cubicBezTo>
                <a:cubicBezTo>
                  <a:pt x="1495299" y="3283585"/>
                  <a:pt x="1479805" y="3285617"/>
                  <a:pt x="1464564" y="3285617"/>
                </a:cubicBezTo>
                <a:cubicBezTo>
                  <a:pt x="1449832" y="3285617"/>
                  <a:pt x="1438275" y="3282823"/>
                  <a:pt x="1429894" y="3277235"/>
                </a:cubicBezTo>
                <a:cubicBezTo>
                  <a:pt x="1421511" y="3271647"/>
                  <a:pt x="1414780" y="3264027"/>
                  <a:pt x="1409701" y="3254375"/>
                </a:cubicBezTo>
                <a:cubicBezTo>
                  <a:pt x="1404620" y="3244723"/>
                  <a:pt x="1400048" y="3233928"/>
                  <a:pt x="1395984" y="3221990"/>
                </a:cubicBezTo>
                <a:cubicBezTo>
                  <a:pt x="1391921" y="3210052"/>
                  <a:pt x="1386840" y="3197479"/>
                  <a:pt x="1380744" y="3184271"/>
                </a:cubicBezTo>
                <a:cubicBezTo>
                  <a:pt x="1372616" y="3168015"/>
                  <a:pt x="1366140" y="3157855"/>
                  <a:pt x="1361314" y="3153791"/>
                </a:cubicBezTo>
                <a:cubicBezTo>
                  <a:pt x="1356488" y="3149727"/>
                  <a:pt x="1350772" y="3147695"/>
                  <a:pt x="1344169" y="3147695"/>
                </a:cubicBezTo>
                <a:cubicBezTo>
                  <a:pt x="1337564" y="3147695"/>
                  <a:pt x="1332357" y="3148711"/>
                  <a:pt x="1328547" y="3150743"/>
                </a:cubicBezTo>
                <a:cubicBezTo>
                  <a:pt x="1324738" y="3152775"/>
                  <a:pt x="1322832" y="3158871"/>
                  <a:pt x="1322832" y="3169031"/>
                </a:cubicBezTo>
                <a:cubicBezTo>
                  <a:pt x="1322832" y="3178683"/>
                  <a:pt x="1323467" y="3187065"/>
                  <a:pt x="1324738" y="3194177"/>
                </a:cubicBezTo>
                <a:cubicBezTo>
                  <a:pt x="1326007" y="3201289"/>
                  <a:pt x="1327405" y="3207766"/>
                  <a:pt x="1328928" y="3213608"/>
                </a:cubicBezTo>
                <a:cubicBezTo>
                  <a:pt x="1330452" y="3219450"/>
                  <a:pt x="1331850" y="3224911"/>
                  <a:pt x="1333119" y="3229991"/>
                </a:cubicBezTo>
                <a:cubicBezTo>
                  <a:pt x="1334389" y="3235071"/>
                  <a:pt x="1335025" y="3240151"/>
                  <a:pt x="1335025" y="3245231"/>
                </a:cubicBezTo>
                <a:cubicBezTo>
                  <a:pt x="1335025" y="3251327"/>
                  <a:pt x="1330580" y="3257423"/>
                  <a:pt x="1321689" y="3263519"/>
                </a:cubicBezTo>
                <a:cubicBezTo>
                  <a:pt x="1312800" y="3269615"/>
                  <a:pt x="1301750" y="3275076"/>
                  <a:pt x="1288542" y="3279902"/>
                </a:cubicBezTo>
                <a:cubicBezTo>
                  <a:pt x="1275334" y="3284728"/>
                  <a:pt x="1260983" y="3288665"/>
                  <a:pt x="1245490" y="3291713"/>
                </a:cubicBezTo>
                <a:cubicBezTo>
                  <a:pt x="1229995" y="3294761"/>
                  <a:pt x="1215390" y="3296285"/>
                  <a:pt x="1201675" y="3296285"/>
                </a:cubicBezTo>
                <a:cubicBezTo>
                  <a:pt x="1191006" y="3296285"/>
                  <a:pt x="1181862" y="3291586"/>
                  <a:pt x="1174243" y="3282188"/>
                </a:cubicBezTo>
                <a:cubicBezTo>
                  <a:pt x="1166622" y="3272790"/>
                  <a:pt x="1160399" y="3259201"/>
                  <a:pt x="1155573" y="3241421"/>
                </a:cubicBezTo>
                <a:cubicBezTo>
                  <a:pt x="1150747" y="3223641"/>
                  <a:pt x="1147192" y="3202051"/>
                  <a:pt x="1144906" y="3176651"/>
                </a:cubicBezTo>
                <a:cubicBezTo>
                  <a:pt x="1142619" y="3151251"/>
                  <a:pt x="1141476" y="3122549"/>
                  <a:pt x="1141476" y="3090545"/>
                </a:cubicBezTo>
                <a:cubicBezTo>
                  <a:pt x="1141476" y="3056001"/>
                  <a:pt x="1142619" y="3022219"/>
                  <a:pt x="1144906" y="2989199"/>
                </a:cubicBezTo>
                <a:cubicBezTo>
                  <a:pt x="1147192" y="2956179"/>
                  <a:pt x="1150620" y="2926207"/>
                  <a:pt x="1155192" y="2899283"/>
                </a:cubicBezTo>
                <a:cubicBezTo>
                  <a:pt x="1159764" y="2872359"/>
                  <a:pt x="1165607" y="2849499"/>
                  <a:pt x="1172719" y="2830703"/>
                </a:cubicBezTo>
                <a:cubicBezTo>
                  <a:pt x="1179830" y="2811907"/>
                  <a:pt x="1188466" y="2799461"/>
                  <a:pt x="1198626" y="2793365"/>
                </a:cubicBezTo>
                <a:cubicBezTo>
                  <a:pt x="1219962" y="2780665"/>
                  <a:pt x="1243965" y="2770632"/>
                  <a:pt x="1270636" y="2763266"/>
                </a:cubicBezTo>
                <a:cubicBezTo>
                  <a:pt x="1297305" y="2755900"/>
                  <a:pt x="1328167" y="2752217"/>
                  <a:pt x="1363219" y="2752217"/>
                </a:cubicBezTo>
                <a:close/>
                <a:moveTo>
                  <a:pt x="7998714" y="2749931"/>
                </a:moveTo>
                <a:cubicBezTo>
                  <a:pt x="7986522" y="2749931"/>
                  <a:pt x="7974457" y="2751201"/>
                  <a:pt x="7962519" y="2753741"/>
                </a:cubicBezTo>
                <a:cubicBezTo>
                  <a:pt x="7950581" y="2756281"/>
                  <a:pt x="7939913" y="2759456"/>
                  <a:pt x="7930515" y="2763266"/>
                </a:cubicBezTo>
                <a:cubicBezTo>
                  <a:pt x="7921117" y="2767076"/>
                  <a:pt x="7913624" y="2771521"/>
                  <a:pt x="7908036" y="2776601"/>
                </a:cubicBezTo>
                <a:cubicBezTo>
                  <a:pt x="7902448" y="2781681"/>
                  <a:pt x="7899654" y="2786507"/>
                  <a:pt x="7899654" y="2791079"/>
                </a:cubicBezTo>
                <a:cubicBezTo>
                  <a:pt x="7899654" y="2800223"/>
                  <a:pt x="7902575" y="2812415"/>
                  <a:pt x="7908417" y="2827655"/>
                </a:cubicBezTo>
                <a:cubicBezTo>
                  <a:pt x="7914259" y="2842895"/>
                  <a:pt x="7920736" y="2860040"/>
                  <a:pt x="7927848" y="2879090"/>
                </a:cubicBezTo>
                <a:cubicBezTo>
                  <a:pt x="7934960" y="2898140"/>
                  <a:pt x="7941437" y="2918079"/>
                  <a:pt x="7947279" y="2938907"/>
                </a:cubicBezTo>
                <a:cubicBezTo>
                  <a:pt x="7953121" y="2959735"/>
                  <a:pt x="7956042" y="2980055"/>
                  <a:pt x="7956042" y="2999867"/>
                </a:cubicBezTo>
                <a:cubicBezTo>
                  <a:pt x="7956042" y="3005455"/>
                  <a:pt x="7955661" y="3010281"/>
                  <a:pt x="7954899" y="3014345"/>
                </a:cubicBezTo>
                <a:cubicBezTo>
                  <a:pt x="7954137" y="3018409"/>
                  <a:pt x="7951978" y="3020441"/>
                  <a:pt x="7948422" y="3020441"/>
                </a:cubicBezTo>
                <a:cubicBezTo>
                  <a:pt x="7946390" y="3020441"/>
                  <a:pt x="7943088" y="3016504"/>
                  <a:pt x="7938516" y="3008630"/>
                </a:cubicBezTo>
                <a:cubicBezTo>
                  <a:pt x="7933944" y="3000756"/>
                  <a:pt x="7928610" y="2990723"/>
                  <a:pt x="7922514" y="2978531"/>
                </a:cubicBezTo>
                <a:cubicBezTo>
                  <a:pt x="7916418" y="2966339"/>
                  <a:pt x="7909941" y="2952877"/>
                  <a:pt x="7903083" y="2938145"/>
                </a:cubicBezTo>
                <a:cubicBezTo>
                  <a:pt x="7896225" y="2923413"/>
                  <a:pt x="7889621" y="2908935"/>
                  <a:pt x="7883271" y="2894711"/>
                </a:cubicBezTo>
                <a:cubicBezTo>
                  <a:pt x="7876921" y="2880487"/>
                  <a:pt x="7870952" y="2867533"/>
                  <a:pt x="7865364" y="2855849"/>
                </a:cubicBezTo>
                <a:cubicBezTo>
                  <a:pt x="7859776" y="2844165"/>
                  <a:pt x="7855458" y="2835529"/>
                  <a:pt x="7852410" y="2829941"/>
                </a:cubicBezTo>
                <a:cubicBezTo>
                  <a:pt x="7845298" y="2816733"/>
                  <a:pt x="7837298" y="2805811"/>
                  <a:pt x="7828407" y="2797175"/>
                </a:cubicBezTo>
                <a:cubicBezTo>
                  <a:pt x="7819517" y="2788539"/>
                  <a:pt x="7810500" y="2781808"/>
                  <a:pt x="7801356" y="2776982"/>
                </a:cubicBezTo>
                <a:cubicBezTo>
                  <a:pt x="7792212" y="2772156"/>
                  <a:pt x="7782941" y="2768854"/>
                  <a:pt x="7773543" y="2767076"/>
                </a:cubicBezTo>
                <a:cubicBezTo>
                  <a:pt x="7764145" y="2765298"/>
                  <a:pt x="7755128" y="2764409"/>
                  <a:pt x="7746492" y="2764409"/>
                </a:cubicBezTo>
                <a:cubicBezTo>
                  <a:pt x="7737857" y="2764409"/>
                  <a:pt x="7728458" y="2764790"/>
                  <a:pt x="7718298" y="2765552"/>
                </a:cubicBezTo>
                <a:cubicBezTo>
                  <a:pt x="7708138" y="2766314"/>
                  <a:pt x="7698232" y="2767203"/>
                  <a:pt x="7688580" y="2768219"/>
                </a:cubicBezTo>
                <a:cubicBezTo>
                  <a:pt x="7678928" y="2769235"/>
                  <a:pt x="7670038" y="2770378"/>
                  <a:pt x="7661910" y="2771648"/>
                </a:cubicBezTo>
                <a:cubicBezTo>
                  <a:pt x="7653782" y="2772918"/>
                  <a:pt x="7647940" y="2774315"/>
                  <a:pt x="7644384" y="2775839"/>
                </a:cubicBezTo>
                <a:cubicBezTo>
                  <a:pt x="7637273" y="2778379"/>
                  <a:pt x="7631049" y="2783205"/>
                  <a:pt x="7625715" y="2790317"/>
                </a:cubicBezTo>
                <a:cubicBezTo>
                  <a:pt x="7620381" y="2797429"/>
                  <a:pt x="7616444" y="2808351"/>
                  <a:pt x="7613904" y="2823083"/>
                </a:cubicBezTo>
                <a:cubicBezTo>
                  <a:pt x="7611364" y="2837307"/>
                  <a:pt x="7608698" y="2864739"/>
                  <a:pt x="7605903" y="2905379"/>
                </a:cubicBezTo>
                <a:cubicBezTo>
                  <a:pt x="7603109" y="2946019"/>
                  <a:pt x="7601712" y="2998851"/>
                  <a:pt x="7601712" y="3063875"/>
                </a:cubicBezTo>
                <a:cubicBezTo>
                  <a:pt x="7601712" y="3081147"/>
                  <a:pt x="7602220" y="3098673"/>
                  <a:pt x="7603236" y="3116453"/>
                </a:cubicBezTo>
                <a:cubicBezTo>
                  <a:pt x="7604252" y="3134233"/>
                  <a:pt x="7605522" y="3151378"/>
                  <a:pt x="7607046" y="3167888"/>
                </a:cubicBezTo>
                <a:cubicBezTo>
                  <a:pt x="7608570" y="3184398"/>
                  <a:pt x="7610348" y="3199511"/>
                  <a:pt x="7612380" y="3213227"/>
                </a:cubicBezTo>
                <a:cubicBezTo>
                  <a:pt x="7614412" y="3226943"/>
                  <a:pt x="7616444" y="3238373"/>
                  <a:pt x="7618476" y="3247517"/>
                </a:cubicBezTo>
                <a:cubicBezTo>
                  <a:pt x="7622540" y="3265805"/>
                  <a:pt x="7631938" y="3278759"/>
                  <a:pt x="7646670" y="3286379"/>
                </a:cubicBezTo>
                <a:cubicBezTo>
                  <a:pt x="7661402" y="3293999"/>
                  <a:pt x="7683246" y="3297809"/>
                  <a:pt x="7712202" y="3297809"/>
                </a:cubicBezTo>
                <a:cubicBezTo>
                  <a:pt x="7726426" y="3297809"/>
                  <a:pt x="7740142" y="3296285"/>
                  <a:pt x="7753350" y="3293237"/>
                </a:cubicBezTo>
                <a:cubicBezTo>
                  <a:pt x="7766558" y="3290189"/>
                  <a:pt x="7778115" y="3286252"/>
                  <a:pt x="7788021" y="3281426"/>
                </a:cubicBezTo>
                <a:cubicBezTo>
                  <a:pt x="7797927" y="3276600"/>
                  <a:pt x="7805801" y="3271139"/>
                  <a:pt x="7811643" y="3265043"/>
                </a:cubicBezTo>
                <a:cubicBezTo>
                  <a:pt x="7817485" y="3258947"/>
                  <a:pt x="7820406" y="3253105"/>
                  <a:pt x="7820406" y="3247517"/>
                </a:cubicBezTo>
                <a:cubicBezTo>
                  <a:pt x="7820406" y="3240913"/>
                  <a:pt x="7818120" y="3231388"/>
                  <a:pt x="7813548" y="3218942"/>
                </a:cubicBezTo>
                <a:cubicBezTo>
                  <a:pt x="7808976" y="3206496"/>
                  <a:pt x="7804023" y="3191510"/>
                  <a:pt x="7798689" y="3173984"/>
                </a:cubicBezTo>
                <a:cubicBezTo>
                  <a:pt x="7793355" y="3156458"/>
                  <a:pt x="7788402" y="3136646"/>
                  <a:pt x="7783830" y="3114548"/>
                </a:cubicBezTo>
                <a:cubicBezTo>
                  <a:pt x="7779258" y="3092450"/>
                  <a:pt x="7776972" y="3067939"/>
                  <a:pt x="7776972" y="3041015"/>
                </a:cubicBezTo>
                <a:cubicBezTo>
                  <a:pt x="7776972" y="3017647"/>
                  <a:pt x="7780020" y="3005963"/>
                  <a:pt x="7786116" y="3005963"/>
                </a:cubicBezTo>
                <a:cubicBezTo>
                  <a:pt x="7789673" y="3005963"/>
                  <a:pt x="7794117" y="3010281"/>
                  <a:pt x="7799451" y="3018917"/>
                </a:cubicBezTo>
                <a:cubicBezTo>
                  <a:pt x="7804785" y="3027553"/>
                  <a:pt x="7810627" y="3038475"/>
                  <a:pt x="7816977" y="3051683"/>
                </a:cubicBezTo>
                <a:cubicBezTo>
                  <a:pt x="7823327" y="3064891"/>
                  <a:pt x="7829804" y="3079623"/>
                  <a:pt x="7836408" y="3095879"/>
                </a:cubicBezTo>
                <a:cubicBezTo>
                  <a:pt x="7843012" y="3112135"/>
                  <a:pt x="7849489" y="3128137"/>
                  <a:pt x="7855839" y="3143885"/>
                </a:cubicBezTo>
                <a:cubicBezTo>
                  <a:pt x="7862189" y="3159633"/>
                  <a:pt x="7867904" y="3173857"/>
                  <a:pt x="7872984" y="3186557"/>
                </a:cubicBezTo>
                <a:cubicBezTo>
                  <a:pt x="7878064" y="3199257"/>
                  <a:pt x="7882128" y="3208909"/>
                  <a:pt x="7885176" y="3215513"/>
                </a:cubicBezTo>
                <a:cubicBezTo>
                  <a:pt x="7894828" y="3235325"/>
                  <a:pt x="7904099" y="3251962"/>
                  <a:pt x="7912989" y="3265424"/>
                </a:cubicBezTo>
                <a:cubicBezTo>
                  <a:pt x="7921879" y="3278886"/>
                  <a:pt x="7933182" y="3285617"/>
                  <a:pt x="7946898" y="3285617"/>
                </a:cubicBezTo>
                <a:cubicBezTo>
                  <a:pt x="7968234" y="3285617"/>
                  <a:pt x="7990078" y="3282823"/>
                  <a:pt x="8012430" y="3277235"/>
                </a:cubicBezTo>
                <a:cubicBezTo>
                  <a:pt x="8034782" y="3271647"/>
                  <a:pt x="8053832" y="3262249"/>
                  <a:pt x="8069579" y="3249041"/>
                </a:cubicBezTo>
                <a:cubicBezTo>
                  <a:pt x="8081772" y="3238881"/>
                  <a:pt x="8091805" y="3211576"/>
                  <a:pt x="8099679" y="3167126"/>
                </a:cubicBezTo>
                <a:cubicBezTo>
                  <a:pt x="8107553" y="3122676"/>
                  <a:pt x="8111490" y="3063367"/>
                  <a:pt x="8111490" y="2989199"/>
                </a:cubicBezTo>
                <a:cubicBezTo>
                  <a:pt x="8111490" y="2975991"/>
                  <a:pt x="8111236" y="2960370"/>
                  <a:pt x="8110727" y="2942336"/>
                </a:cubicBezTo>
                <a:cubicBezTo>
                  <a:pt x="8110219" y="2924302"/>
                  <a:pt x="8109457" y="2906395"/>
                  <a:pt x="8108442" y="2888615"/>
                </a:cubicBezTo>
                <a:cubicBezTo>
                  <a:pt x="8107426" y="2870835"/>
                  <a:pt x="8106409" y="2854198"/>
                  <a:pt x="8105393" y="2838704"/>
                </a:cubicBezTo>
                <a:cubicBezTo>
                  <a:pt x="8104378" y="2823210"/>
                  <a:pt x="8103108" y="2811145"/>
                  <a:pt x="8101583" y="2802509"/>
                </a:cubicBezTo>
                <a:cubicBezTo>
                  <a:pt x="8098536" y="2785237"/>
                  <a:pt x="8087741" y="2772156"/>
                  <a:pt x="8069199" y="2763266"/>
                </a:cubicBezTo>
                <a:cubicBezTo>
                  <a:pt x="8050657" y="2754376"/>
                  <a:pt x="8027162" y="2749931"/>
                  <a:pt x="7998714" y="2749931"/>
                </a:cubicBezTo>
                <a:close/>
                <a:moveTo>
                  <a:pt x="4864989" y="2749931"/>
                </a:moveTo>
                <a:cubicBezTo>
                  <a:pt x="4893437" y="2749931"/>
                  <a:pt x="4916932" y="2754376"/>
                  <a:pt x="4935474" y="2763266"/>
                </a:cubicBezTo>
                <a:cubicBezTo>
                  <a:pt x="4954016" y="2772156"/>
                  <a:pt x="4964811" y="2785237"/>
                  <a:pt x="4967859" y="2802509"/>
                </a:cubicBezTo>
                <a:cubicBezTo>
                  <a:pt x="4969383" y="2811145"/>
                  <a:pt x="4970653" y="2823210"/>
                  <a:pt x="4971669" y="2838704"/>
                </a:cubicBezTo>
                <a:cubicBezTo>
                  <a:pt x="4972685" y="2854198"/>
                  <a:pt x="4973701" y="2870835"/>
                  <a:pt x="4974717" y="2888615"/>
                </a:cubicBezTo>
                <a:cubicBezTo>
                  <a:pt x="4975733" y="2906395"/>
                  <a:pt x="4976495" y="2924302"/>
                  <a:pt x="4977003" y="2942336"/>
                </a:cubicBezTo>
                <a:cubicBezTo>
                  <a:pt x="4977512" y="2960370"/>
                  <a:pt x="4977765" y="2975991"/>
                  <a:pt x="4977765" y="2989199"/>
                </a:cubicBezTo>
                <a:cubicBezTo>
                  <a:pt x="4977765" y="3063367"/>
                  <a:pt x="4973828" y="3122676"/>
                  <a:pt x="4965954" y="3167126"/>
                </a:cubicBezTo>
                <a:cubicBezTo>
                  <a:pt x="4958080" y="3211576"/>
                  <a:pt x="4948047" y="3238881"/>
                  <a:pt x="4935855" y="3249041"/>
                </a:cubicBezTo>
                <a:cubicBezTo>
                  <a:pt x="4920107" y="3262249"/>
                  <a:pt x="4901058" y="3271647"/>
                  <a:pt x="4878705" y="3277235"/>
                </a:cubicBezTo>
                <a:cubicBezTo>
                  <a:pt x="4856353" y="3282823"/>
                  <a:pt x="4834509" y="3285617"/>
                  <a:pt x="4813173" y="3285617"/>
                </a:cubicBezTo>
                <a:cubicBezTo>
                  <a:pt x="4799457" y="3285617"/>
                  <a:pt x="4788155" y="3278886"/>
                  <a:pt x="4779264" y="3265424"/>
                </a:cubicBezTo>
                <a:cubicBezTo>
                  <a:pt x="4770375" y="3251962"/>
                  <a:pt x="4761103" y="3235325"/>
                  <a:pt x="4751452" y="3215513"/>
                </a:cubicBezTo>
                <a:cubicBezTo>
                  <a:pt x="4748404" y="3208909"/>
                  <a:pt x="4744339" y="3199257"/>
                  <a:pt x="4739260" y="3186557"/>
                </a:cubicBezTo>
                <a:cubicBezTo>
                  <a:pt x="4734180" y="3173857"/>
                  <a:pt x="4728464" y="3159633"/>
                  <a:pt x="4722115" y="3143885"/>
                </a:cubicBezTo>
                <a:cubicBezTo>
                  <a:pt x="4715765" y="3128137"/>
                  <a:pt x="4709287" y="3112135"/>
                  <a:pt x="4702683" y="3095879"/>
                </a:cubicBezTo>
                <a:cubicBezTo>
                  <a:pt x="4696080" y="3079623"/>
                  <a:pt x="4689603" y="3064891"/>
                  <a:pt x="4683253" y="3051683"/>
                </a:cubicBezTo>
                <a:cubicBezTo>
                  <a:pt x="4676902" y="3038475"/>
                  <a:pt x="4671061" y="3027553"/>
                  <a:pt x="4665727" y="3018917"/>
                </a:cubicBezTo>
                <a:cubicBezTo>
                  <a:pt x="4660392" y="3010281"/>
                  <a:pt x="4655948" y="3005963"/>
                  <a:pt x="4652391" y="3005963"/>
                </a:cubicBezTo>
                <a:cubicBezTo>
                  <a:pt x="4646295" y="3005963"/>
                  <a:pt x="4643247" y="3017647"/>
                  <a:pt x="4643247" y="3041015"/>
                </a:cubicBezTo>
                <a:cubicBezTo>
                  <a:pt x="4643247" y="3067939"/>
                  <a:pt x="4645534" y="3092450"/>
                  <a:pt x="4650105" y="3114548"/>
                </a:cubicBezTo>
                <a:cubicBezTo>
                  <a:pt x="4654678" y="3136646"/>
                  <a:pt x="4659630" y="3156458"/>
                  <a:pt x="4664965" y="3173984"/>
                </a:cubicBezTo>
                <a:cubicBezTo>
                  <a:pt x="4670298" y="3191510"/>
                  <a:pt x="4675252" y="3206496"/>
                  <a:pt x="4679824" y="3218942"/>
                </a:cubicBezTo>
                <a:cubicBezTo>
                  <a:pt x="4684396" y="3231388"/>
                  <a:pt x="4686682" y="3240913"/>
                  <a:pt x="4686682" y="3247517"/>
                </a:cubicBezTo>
                <a:cubicBezTo>
                  <a:pt x="4686682" y="3253105"/>
                  <a:pt x="4683760" y="3258947"/>
                  <a:pt x="4677919" y="3265043"/>
                </a:cubicBezTo>
                <a:cubicBezTo>
                  <a:pt x="4672077" y="3271139"/>
                  <a:pt x="4664203" y="3276600"/>
                  <a:pt x="4654296" y="3281426"/>
                </a:cubicBezTo>
                <a:cubicBezTo>
                  <a:pt x="4644391" y="3286252"/>
                  <a:pt x="4632834" y="3290189"/>
                  <a:pt x="4619626" y="3293237"/>
                </a:cubicBezTo>
                <a:cubicBezTo>
                  <a:pt x="4606417" y="3296285"/>
                  <a:pt x="4592701" y="3297809"/>
                  <a:pt x="4578478" y="3297809"/>
                </a:cubicBezTo>
                <a:cubicBezTo>
                  <a:pt x="4549521" y="3297809"/>
                  <a:pt x="4527677" y="3293999"/>
                  <a:pt x="4512946" y="3286379"/>
                </a:cubicBezTo>
                <a:cubicBezTo>
                  <a:pt x="4498214" y="3278759"/>
                  <a:pt x="4488816" y="3265805"/>
                  <a:pt x="4484751" y="3247517"/>
                </a:cubicBezTo>
                <a:cubicBezTo>
                  <a:pt x="4482720" y="3238373"/>
                  <a:pt x="4480688" y="3226943"/>
                  <a:pt x="4478655" y="3213227"/>
                </a:cubicBezTo>
                <a:cubicBezTo>
                  <a:pt x="4476624" y="3199511"/>
                  <a:pt x="4474845" y="3184398"/>
                  <a:pt x="4473321" y="3167888"/>
                </a:cubicBezTo>
                <a:cubicBezTo>
                  <a:pt x="4471797" y="3151378"/>
                  <a:pt x="4470528" y="3134233"/>
                  <a:pt x="4469512" y="3116453"/>
                </a:cubicBezTo>
                <a:cubicBezTo>
                  <a:pt x="4468496" y="3098673"/>
                  <a:pt x="4467987" y="3081147"/>
                  <a:pt x="4467987" y="3063875"/>
                </a:cubicBezTo>
                <a:cubicBezTo>
                  <a:pt x="4467987" y="2998851"/>
                  <a:pt x="4469385" y="2946019"/>
                  <a:pt x="4472179" y="2905379"/>
                </a:cubicBezTo>
                <a:cubicBezTo>
                  <a:pt x="4474973" y="2864739"/>
                  <a:pt x="4477640" y="2837307"/>
                  <a:pt x="4480179" y="2823083"/>
                </a:cubicBezTo>
                <a:cubicBezTo>
                  <a:pt x="4482720" y="2808351"/>
                  <a:pt x="4486656" y="2797429"/>
                  <a:pt x="4491990" y="2790317"/>
                </a:cubicBezTo>
                <a:cubicBezTo>
                  <a:pt x="4497325" y="2783205"/>
                  <a:pt x="4503548" y="2778379"/>
                  <a:pt x="4510660" y="2775839"/>
                </a:cubicBezTo>
                <a:cubicBezTo>
                  <a:pt x="4514215" y="2774315"/>
                  <a:pt x="4520057" y="2772918"/>
                  <a:pt x="4528185" y="2771648"/>
                </a:cubicBezTo>
                <a:cubicBezTo>
                  <a:pt x="4536314" y="2770378"/>
                  <a:pt x="4545204" y="2769235"/>
                  <a:pt x="4554855" y="2768219"/>
                </a:cubicBezTo>
                <a:cubicBezTo>
                  <a:pt x="4564507" y="2767203"/>
                  <a:pt x="4574414" y="2766314"/>
                  <a:pt x="4584573" y="2765552"/>
                </a:cubicBezTo>
                <a:cubicBezTo>
                  <a:pt x="4594734" y="2764790"/>
                  <a:pt x="4604132" y="2764409"/>
                  <a:pt x="4612768" y="2764409"/>
                </a:cubicBezTo>
                <a:cubicBezTo>
                  <a:pt x="4621404" y="2764409"/>
                  <a:pt x="4630420" y="2765298"/>
                  <a:pt x="4639819" y="2767076"/>
                </a:cubicBezTo>
                <a:cubicBezTo>
                  <a:pt x="4649217" y="2768854"/>
                  <a:pt x="4658488" y="2772156"/>
                  <a:pt x="4667632" y="2776982"/>
                </a:cubicBezTo>
                <a:cubicBezTo>
                  <a:pt x="4676776" y="2781808"/>
                  <a:pt x="4685793" y="2788539"/>
                  <a:pt x="4694682" y="2797175"/>
                </a:cubicBezTo>
                <a:cubicBezTo>
                  <a:pt x="4703573" y="2805811"/>
                  <a:pt x="4711574" y="2816733"/>
                  <a:pt x="4718686" y="2829941"/>
                </a:cubicBezTo>
                <a:cubicBezTo>
                  <a:pt x="4721733" y="2835529"/>
                  <a:pt x="4726052" y="2844165"/>
                  <a:pt x="4731640" y="2855849"/>
                </a:cubicBezTo>
                <a:cubicBezTo>
                  <a:pt x="4737228" y="2867533"/>
                  <a:pt x="4743197" y="2880487"/>
                  <a:pt x="4749546" y="2894711"/>
                </a:cubicBezTo>
                <a:cubicBezTo>
                  <a:pt x="4755896" y="2908935"/>
                  <a:pt x="4762501" y="2923413"/>
                  <a:pt x="4769358" y="2938145"/>
                </a:cubicBezTo>
                <a:cubicBezTo>
                  <a:pt x="4776216" y="2952877"/>
                  <a:pt x="4782693" y="2966339"/>
                  <a:pt x="4788790" y="2978531"/>
                </a:cubicBezTo>
                <a:cubicBezTo>
                  <a:pt x="4794886" y="2990723"/>
                  <a:pt x="4800220" y="3000756"/>
                  <a:pt x="4804791" y="3008630"/>
                </a:cubicBezTo>
                <a:cubicBezTo>
                  <a:pt x="4809363" y="3016504"/>
                  <a:pt x="4812665" y="3020441"/>
                  <a:pt x="4814697" y="3020441"/>
                </a:cubicBezTo>
                <a:cubicBezTo>
                  <a:pt x="4818253" y="3020441"/>
                  <a:pt x="4820413" y="3018409"/>
                  <a:pt x="4821175" y="3014345"/>
                </a:cubicBezTo>
                <a:cubicBezTo>
                  <a:pt x="4821936" y="3010281"/>
                  <a:pt x="4822318" y="3005455"/>
                  <a:pt x="4822318" y="2999867"/>
                </a:cubicBezTo>
                <a:cubicBezTo>
                  <a:pt x="4822318" y="2980055"/>
                  <a:pt x="4819396" y="2959735"/>
                  <a:pt x="4813555" y="2938907"/>
                </a:cubicBezTo>
                <a:cubicBezTo>
                  <a:pt x="4807713" y="2918079"/>
                  <a:pt x="4801236" y="2898140"/>
                  <a:pt x="4794123" y="2879090"/>
                </a:cubicBezTo>
                <a:cubicBezTo>
                  <a:pt x="4787011" y="2860040"/>
                  <a:pt x="4780534" y="2842895"/>
                  <a:pt x="4774693" y="2827655"/>
                </a:cubicBezTo>
                <a:cubicBezTo>
                  <a:pt x="4768851" y="2812415"/>
                  <a:pt x="4765929" y="2800223"/>
                  <a:pt x="4765929" y="2791079"/>
                </a:cubicBezTo>
                <a:cubicBezTo>
                  <a:pt x="4765929" y="2786507"/>
                  <a:pt x="4768724" y="2781681"/>
                  <a:pt x="4774311" y="2776601"/>
                </a:cubicBezTo>
                <a:cubicBezTo>
                  <a:pt x="4779900" y="2771521"/>
                  <a:pt x="4787392" y="2767076"/>
                  <a:pt x="4796791" y="2763266"/>
                </a:cubicBezTo>
                <a:cubicBezTo>
                  <a:pt x="4806188" y="2759456"/>
                  <a:pt x="4816856" y="2756281"/>
                  <a:pt x="4828794" y="2753741"/>
                </a:cubicBezTo>
                <a:cubicBezTo>
                  <a:pt x="4840732" y="2751201"/>
                  <a:pt x="4852797" y="2749931"/>
                  <a:pt x="4864989" y="2749931"/>
                </a:cubicBezTo>
                <a:close/>
                <a:moveTo>
                  <a:pt x="10445876" y="2746121"/>
                </a:moveTo>
                <a:cubicBezTo>
                  <a:pt x="10439272" y="2746121"/>
                  <a:pt x="10431018" y="2747772"/>
                  <a:pt x="10421112" y="2751074"/>
                </a:cubicBezTo>
                <a:cubicBezTo>
                  <a:pt x="10411205" y="2754376"/>
                  <a:pt x="10398886" y="2757932"/>
                  <a:pt x="10384155" y="2761742"/>
                </a:cubicBezTo>
                <a:cubicBezTo>
                  <a:pt x="10369423" y="2765552"/>
                  <a:pt x="10352024" y="2768981"/>
                  <a:pt x="10331958" y="2772029"/>
                </a:cubicBezTo>
                <a:cubicBezTo>
                  <a:pt x="10311892" y="2775077"/>
                  <a:pt x="10288143" y="2776601"/>
                  <a:pt x="10260711" y="2776601"/>
                </a:cubicBezTo>
                <a:cubicBezTo>
                  <a:pt x="10232771" y="2776601"/>
                  <a:pt x="10208894" y="2775585"/>
                  <a:pt x="10189083" y="2773553"/>
                </a:cubicBezTo>
                <a:cubicBezTo>
                  <a:pt x="10169271" y="2771521"/>
                  <a:pt x="10149205" y="2770505"/>
                  <a:pt x="10128885" y="2770505"/>
                </a:cubicBezTo>
                <a:cubicBezTo>
                  <a:pt x="10117201" y="2770505"/>
                  <a:pt x="10107168" y="2774188"/>
                  <a:pt x="10098786" y="2781554"/>
                </a:cubicBezTo>
                <a:cubicBezTo>
                  <a:pt x="10090404" y="2788920"/>
                  <a:pt x="10083418" y="2799334"/>
                  <a:pt x="10077830" y="2812796"/>
                </a:cubicBezTo>
                <a:cubicBezTo>
                  <a:pt x="10072243" y="2826258"/>
                  <a:pt x="10068052" y="2842133"/>
                  <a:pt x="10065258" y="2860421"/>
                </a:cubicBezTo>
                <a:cubicBezTo>
                  <a:pt x="10062464" y="2878709"/>
                  <a:pt x="10061066" y="2898521"/>
                  <a:pt x="10061066" y="2919857"/>
                </a:cubicBezTo>
                <a:cubicBezTo>
                  <a:pt x="10061066" y="2935097"/>
                  <a:pt x="10063987" y="2946273"/>
                  <a:pt x="10069830" y="2953385"/>
                </a:cubicBezTo>
                <a:cubicBezTo>
                  <a:pt x="10075672" y="2960497"/>
                  <a:pt x="10082911" y="2964053"/>
                  <a:pt x="10091547" y="2964053"/>
                </a:cubicBezTo>
                <a:cubicBezTo>
                  <a:pt x="10096119" y="2964053"/>
                  <a:pt x="10102087" y="2963037"/>
                  <a:pt x="10109454" y="2961005"/>
                </a:cubicBezTo>
                <a:cubicBezTo>
                  <a:pt x="10116820" y="2958973"/>
                  <a:pt x="10125075" y="2956814"/>
                  <a:pt x="10134219" y="2954528"/>
                </a:cubicBezTo>
                <a:cubicBezTo>
                  <a:pt x="10143362" y="2952242"/>
                  <a:pt x="10152887" y="2950083"/>
                  <a:pt x="10162794" y="2948051"/>
                </a:cubicBezTo>
                <a:cubicBezTo>
                  <a:pt x="10172700" y="2946019"/>
                  <a:pt x="10182479" y="2945003"/>
                  <a:pt x="10192130" y="2945003"/>
                </a:cubicBezTo>
                <a:cubicBezTo>
                  <a:pt x="10199751" y="2945003"/>
                  <a:pt x="10205085" y="2950464"/>
                  <a:pt x="10208133" y="2961386"/>
                </a:cubicBezTo>
                <a:cubicBezTo>
                  <a:pt x="10211180" y="2972308"/>
                  <a:pt x="10212705" y="2987421"/>
                  <a:pt x="10212705" y="3006725"/>
                </a:cubicBezTo>
                <a:cubicBezTo>
                  <a:pt x="10212705" y="3029585"/>
                  <a:pt x="10211562" y="3052826"/>
                  <a:pt x="10209276" y="3076448"/>
                </a:cubicBezTo>
                <a:cubicBezTo>
                  <a:pt x="10206990" y="3100070"/>
                  <a:pt x="10204450" y="3122295"/>
                  <a:pt x="10201655" y="3143123"/>
                </a:cubicBezTo>
                <a:cubicBezTo>
                  <a:pt x="10198861" y="3163951"/>
                  <a:pt x="10196322" y="3182112"/>
                  <a:pt x="10194036" y="3197606"/>
                </a:cubicBezTo>
                <a:cubicBezTo>
                  <a:pt x="10191750" y="3213100"/>
                  <a:pt x="10190607" y="3223895"/>
                  <a:pt x="10190607" y="3229991"/>
                </a:cubicBezTo>
                <a:cubicBezTo>
                  <a:pt x="10190607" y="3236087"/>
                  <a:pt x="10192004" y="3242564"/>
                  <a:pt x="10194798" y="3249422"/>
                </a:cubicBezTo>
                <a:cubicBezTo>
                  <a:pt x="10197592" y="3256280"/>
                  <a:pt x="10202290" y="3262503"/>
                  <a:pt x="10208894" y="3268091"/>
                </a:cubicBezTo>
                <a:cubicBezTo>
                  <a:pt x="10215499" y="3273679"/>
                  <a:pt x="10224135" y="3278251"/>
                  <a:pt x="10234803" y="3281807"/>
                </a:cubicBezTo>
                <a:cubicBezTo>
                  <a:pt x="10245471" y="3285363"/>
                  <a:pt x="10258425" y="3287141"/>
                  <a:pt x="10273665" y="3287141"/>
                </a:cubicBezTo>
                <a:cubicBezTo>
                  <a:pt x="10289413" y="3287141"/>
                  <a:pt x="10305034" y="3285490"/>
                  <a:pt x="10320528" y="3282188"/>
                </a:cubicBezTo>
                <a:cubicBezTo>
                  <a:pt x="10336022" y="3278886"/>
                  <a:pt x="10349611" y="3274695"/>
                  <a:pt x="10361294" y="3269615"/>
                </a:cubicBezTo>
                <a:cubicBezTo>
                  <a:pt x="10372979" y="3264535"/>
                  <a:pt x="10382504" y="3258693"/>
                  <a:pt x="10389869" y="3252089"/>
                </a:cubicBezTo>
                <a:cubicBezTo>
                  <a:pt x="10397236" y="3245485"/>
                  <a:pt x="10400919" y="3238881"/>
                  <a:pt x="10400919" y="3232277"/>
                </a:cubicBezTo>
                <a:cubicBezTo>
                  <a:pt x="10400919" y="3221101"/>
                  <a:pt x="10398886" y="3210052"/>
                  <a:pt x="10394823" y="3199130"/>
                </a:cubicBezTo>
                <a:cubicBezTo>
                  <a:pt x="10390759" y="3188208"/>
                  <a:pt x="10386949" y="3173349"/>
                  <a:pt x="10383393" y="3154553"/>
                </a:cubicBezTo>
                <a:cubicBezTo>
                  <a:pt x="10381869" y="3144901"/>
                  <a:pt x="10380218" y="3132963"/>
                  <a:pt x="10378440" y="3118739"/>
                </a:cubicBezTo>
                <a:cubicBezTo>
                  <a:pt x="10376662" y="3104515"/>
                  <a:pt x="10375264" y="3089402"/>
                  <a:pt x="10374248" y="3073400"/>
                </a:cubicBezTo>
                <a:cubicBezTo>
                  <a:pt x="10373233" y="3057398"/>
                  <a:pt x="10372344" y="3041523"/>
                  <a:pt x="10371582" y="3025775"/>
                </a:cubicBezTo>
                <a:cubicBezTo>
                  <a:pt x="10370819" y="3010027"/>
                  <a:pt x="10370439" y="2995549"/>
                  <a:pt x="10370439" y="2982341"/>
                </a:cubicBezTo>
                <a:cubicBezTo>
                  <a:pt x="10370439" y="2973197"/>
                  <a:pt x="10371836" y="2965958"/>
                  <a:pt x="10374630" y="2960624"/>
                </a:cubicBezTo>
                <a:cubicBezTo>
                  <a:pt x="10377424" y="2955290"/>
                  <a:pt x="10381487" y="2951099"/>
                  <a:pt x="10386822" y="2948051"/>
                </a:cubicBezTo>
                <a:cubicBezTo>
                  <a:pt x="10392155" y="2945003"/>
                  <a:pt x="10398506" y="2942590"/>
                  <a:pt x="10405872" y="2940812"/>
                </a:cubicBezTo>
                <a:cubicBezTo>
                  <a:pt x="10413238" y="2939034"/>
                  <a:pt x="10421493" y="2936621"/>
                  <a:pt x="10430637" y="2933573"/>
                </a:cubicBezTo>
                <a:cubicBezTo>
                  <a:pt x="10437241" y="2931541"/>
                  <a:pt x="10443972" y="2928874"/>
                  <a:pt x="10450830" y="2925572"/>
                </a:cubicBezTo>
                <a:cubicBezTo>
                  <a:pt x="10457687" y="2922270"/>
                  <a:pt x="10464037" y="2917825"/>
                  <a:pt x="10469880" y="2912237"/>
                </a:cubicBezTo>
                <a:cubicBezTo>
                  <a:pt x="10475722" y="2906649"/>
                  <a:pt x="10480548" y="2899537"/>
                  <a:pt x="10484358" y="2890901"/>
                </a:cubicBezTo>
                <a:cubicBezTo>
                  <a:pt x="10488168" y="2882265"/>
                  <a:pt x="10490073" y="2871851"/>
                  <a:pt x="10490073" y="2859659"/>
                </a:cubicBezTo>
                <a:cubicBezTo>
                  <a:pt x="10490073" y="2845435"/>
                  <a:pt x="10488676" y="2831465"/>
                  <a:pt x="10485882" y="2817749"/>
                </a:cubicBezTo>
                <a:cubicBezTo>
                  <a:pt x="10483087" y="2804033"/>
                  <a:pt x="10479658" y="2791841"/>
                  <a:pt x="10475594" y="2781173"/>
                </a:cubicBezTo>
                <a:cubicBezTo>
                  <a:pt x="10471531" y="2770505"/>
                  <a:pt x="10466832" y="2761996"/>
                  <a:pt x="10461498" y="2755646"/>
                </a:cubicBezTo>
                <a:cubicBezTo>
                  <a:pt x="10456164" y="2749296"/>
                  <a:pt x="10450958" y="2746121"/>
                  <a:pt x="10445876" y="2746121"/>
                </a:cubicBezTo>
                <a:close/>
                <a:moveTo>
                  <a:pt x="9841230" y="2746121"/>
                </a:moveTo>
                <a:cubicBezTo>
                  <a:pt x="9817861" y="2746121"/>
                  <a:pt x="9795382" y="2749931"/>
                  <a:pt x="9773793" y="2757551"/>
                </a:cubicBezTo>
                <a:cubicBezTo>
                  <a:pt x="9752203" y="2765171"/>
                  <a:pt x="9733026" y="2776093"/>
                  <a:pt x="9716262" y="2790317"/>
                </a:cubicBezTo>
                <a:cubicBezTo>
                  <a:pt x="9699498" y="2804541"/>
                  <a:pt x="9686164" y="2821686"/>
                  <a:pt x="9676257" y="2841752"/>
                </a:cubicBezTo>
                <a:cubicBezTo>
                  <a:pt x="9666351" y="2861818"/>
                  <a:pt x="9661398" y="2884043"/>
                  <a:pt x="9661398" y="2908427"/>
                </a:cubicBezTo>
                <a:cubicBezTo>
                  <a:pt x="9661398" y="2931287"/>
                  <a:pt x="9665971" y="2951099"/>
                  <a:pt x="9675114" y="2967863"/>
                </a:cubicBezTo>
                <a:cubicBezTo>
                  <a:pt x="9684258" y="2984627"/>
                  <a:pt x="9695689" y="2999105"/>
                  <a:pt x="9709404" y="3011297"/>
                </a:cubicBezTo>
                <a:cubicBezTo>
                  <a:pt x="9723121" y="3023489"/>
                  <a:pt x="9737851" y="3034030"/>
                  <a:pt x="9753600" y="3042920"/>
                </a:cubicBezTo>
                <a:cubicBezTo>
                  <a:pt x="9769348" y="3051810"/>
                  <a:pt x="9784080" y="3059811"/>
                  <a:pt x="9797796" y="3066923"/>
                </a:cubicBezTo>
                <a:cubicBezTo>
                  <a:pt x="9811512" y="3074035"/>
                  <a:pt x="9822941" y="3080639"/>
                  <a:pt x="9832086" y="3086735"/>
                </a:cubicBezTo>
                <a:cubicBezTo>
                  <a:pt x="9841230" y="3092831"/>
                  <a:pt x="9845801" y="3099689"/>
                  <a:pt x="9845801" y="3107309"/>
                </a:cubicBezTo>
                <a:cubicBezTo>
                  <a:pt x="9845801" y="3113913"/>
                  <a:pt x="9843389" y="3120644"/>
                  <a:pt x="9838562" y="3127502"/>
                </a:cubicBezTo>
                <a:cubicBezTo>
                  <a:pt x="9833737" y="3134360"/>
                  <a:pt x="9825736" y="3137789"/>
                  <a:pt x="9814560" y="3137789"/>
                </a:cubicBezTo>
                <a:cubicBezTo>
                  <a:pt x="9802368" y="3137789"/>
                  <a:pt x="9792080" y="3133344"/>
                  <a:pt x="9783698" y="3124454"/>
                </a:cubicBezTo>
                <a:cubicBezTo>
                  <a:pt x="9775316" y="3115564"/>
                  <a:pt x="9767824" y="3105658"/>
                  <a:pt x="9761219" y="3094736"/>
                </a:cubicBezTo>
                <a:cubicBezTo>
                  <a:pt x="9754615" y="3083814"/>
                  <a:pt x="9748519" y="3073908"/>
                  <a:pt x="9742932" y="3065018"/>
                </a:cubicBezTo>
                <a:cubicBezTo>
                  <a:pt x="9737344" y="3056128"/>
                  <a:pt x="9731503" y="3051683"/>
                  <a:pt x="9725406" y="3051683"/>
                </a:cubicBezTo>
                <a:cubicBezTo>
                  <a:pt x="9719310" y="3051683"/>
                  <a:pt x="9711055" y="3054477"/>
                  <a:pt x="9700641" y="3060065"/>
                </a:cubicBezTo>
                <a:cubicBezTo>
                  <a:pt x="9690227" y="3065653"/>
                  <a:pt x="9680067" y="3073019"/>
                  <a:pt x="9670161" y="3082163"/>
                </a:cubicBezTo>
                <a:cubicBezTo>
                  <a:pt x="9660255" y="3091307"/>
                  <a:pt x="9651746" y="3101848"/>
                  <a:pt x="9644633" y="3113786"/>
                </a:cubicBezTo>
                <a:cubicBezTo>
                  <a:pt x="9637522" y="3125724"/>
                  <a:pt x="9633966" y="3138043"/>
                  <a:pt x="9633966" y="3150743"/>
                </a:cubicBezTo>
                <a:cubicBezTo>
                  <a:pt x="9633966" y="3166999"/>
                  <a:pt x="9639934" y="3183382"/>
                  <a:pt x="9651873" y="3199892"/>
                </a:cubicBezTo>
                <a:cubicBezTo>
                  <a:pt x="9663811" y="3216402"/>
                  <a:pt x="9679433" y="3231388"/>
                  <a:pt x="9698736" y="3244850"/>
                </a:cubicBezTo>
                <a:cubicBezTo>
                  <a:pt x="9718039" y="3258312"/>
                  <a:pt x="9740265" y="3269361"/>
                  <a:pt x="9765411" y="3277997"/>
                </a:cubicBezTo>
                <a:cubicBezTo>
                  <a:pt x="9790557" y="3286633"/>
                  <a:pt x="9816337" y="3290951"/>
                  <a:pt x="9842754" y="3290951"/>
                </a:cubicBezTo>
                <a:cubicBezTo>
                  <a:pt x="9867645" y="3290951"/>
                  <a:pt x="9891394" y="3287522"/>
                  <a:pt x="9914001" y="3280664"/>
                </a:cubicBezTo>
                <a:cubicBezTo>
                  <a:pt x="9936608" y="3273806"/>
                  <a:pt x="9956546" y="3263773"/>
                  <a:pt x="9973818" y="3250565"/>
                </a:cubicBezTo>
                <a:cubicBezTo>
                  <a:pt x="9991090" y="3237357"/>
                  <a:pt x="10004932" y="3221101"/>
                  <a:pt x="10015347" y="3201797"/>
                </a:cubicBezTo>
                <a:cubicBezTo>
                  <a:pt x="10025761" y="3182493"/>
                  <a:pt x="10030968" y="3160395"/>
                  <a:pt x="10030968" y="3135503"/>
                </a:cubicBezTo>
                <a:cubicBezTo>
                  <a:pt x="10030968" y="3108071"/>
                  <a:pt x="10026015" y="3084703"/>
                  <a:pt x="10016108" y="3065399"/>
                </a:cubicBezTo>
                <a:cubicBezTo>
                  <a:pt x="10006203" y="3046095"/>
                  <a:pt x="9993758" y="3029712"/>
                  <a:pt x="9978771" y="3016250"/>
                </a:cubicBezTo>
                <a:cubicBezTo>
                  <a:pt x="9963785" y="3002788"/>
                  <a:pt x="9947656" y="2991485"/>
                  <a:pt x="9930383" y="2982341"/>
                </a:cubicBezTo>
                <a:cubicBezTo>
                  <a:pt x="9913111" y="2973197"/>
                  <a:pt x="9896983" y="2964815"/>
                  <a:pt x="9881997" y="2957195"/>
                </a:cubicBezTo>
                <a:cubicBezTo>
                  <a:pt x="9867011" y="2949575"/>
                  <a:pt x="9854565" y="2942082"/>
                  <a:pt x="9844658" y="2934716"/>
                </a:cubicBezTo>
                <a:cubicBezTo>
                  <a:pt x="9834753" y="2927350"/>
                  <a:pt x="9829800" y="2918587"/>
                  <a:pt x="9829800" y="2908427"/>
                </a:cubicBezTo>
                <a:cubicBezTo>
                  <a:pt x="9829800" y="2903855"/>
                  <a:pt x="9831578" y="2899918"/>
                  <a:pt x="9835133" y="2896616"/>
                </a:cubicBezTo>
                <a:cubicBezTo>
                  <a:pt x="9838690" y="2893314"/>
                  <a:pt x="9841738" y="2891663"/>
                  <a:pt x="9844278" y="2891663"/>
                </a:cubicBezTo>
                <a:cubicBezTo>
                  <a:pt x="9852914" y="2891663"/>
                  <a:pt x="9860533" y="2893822"/>
                  <a:pt x="9867137" y="2898140"/>
                </a:cubicBezTo>
                <a:cubicBezTo>
                  <a:pt x="9873742" y="2902458"/>
                  <a:pt x="9882378" y="2911221"/>
                  <a:pt x="9893046" y="2924429"/>
                </a:cubicBezTo>
                <a:cubicBezTo>
                  <a:pt x="9899141" y="2932049"/>
                  <a:pt x="9904222" y="2938018"/>
                  <a:pt x="9908286" y="2942336"/>
                </a:cubicBezTo>
                <a:cubicBezTo>
                  <a:pt x="9912350" y="2946654"/>
                  <a:pt x="9919207" y="2948813"/>
                  <a:pt x="9928860" y="2948813"/>
                </a:cubicBezTo>
                <a:cubicBezTo>
                  <a:pt x="9936988" y="2948813"/>
                  <a:pt x="9946258" y="2946146"/>
                  <a:pt x="9956673" y="2940812"/>
                </a:cubicBezTo>
                <a:cubicBezTo>
                  <a:pt x="9967087" y="2935478"/>
                  <a:pt x="9976866" y="2928620"/>
                  <a:pt x="9986010" y="2920238"/>
                </a:cubicBezTo>
                <a:cubicBezTo>
                  <a:pt x="9995154" y="2911856"/>
                  <a:pt x="10002901" y="2902585"/>
                  <a:pt x="10009251" y="2892425"/>
                </a:cubicBezTo>
                <a:cubicBezTo>
                  <a:pt x="10015600" y="2882265"/>
                  <a:pt x="10018776" y="2872359"/>
                  <a:pt x="10018776" y="2862707"/>
                </a:cubicBezTo>
                <a:cubicBezTo>
                  <a:pt x="10018776" y="2849499"/>
                  <a:pt x="10014457" y="2836037"/>
                  <a:pt x="10005822" y="2822321"/>
                </a:cubicBezTo>
                <a:cubicBezTo>
                  <a:pt x="9997186" y="2808605"/>
                  <a:pt x="9985121" y="2796032"/>
                  <a:pt x="9969626" y="2784602"/>
                </a:cubicBezTo>
                <a:cubicBezTo>
                  <a:pt x="9954133" y="2773172"/>
                  <a:pt x="9935465" y="2763901"/>
                  <a:pt x="9913619" y="2756789"/>
                </a:cubicBezTo>
                <a:cubicBezTo>
                  <a:pt x="9891775" y="2749677"/>
                  <a:pt x="9867645" y="2746121"/>
                  <a:pt x="9841230" y="2746121"/>
                </a:cubicBezTo>
                <a:close/>
                <a:moveTo>
                  <a:pt x="8955405" y="2746121"/>
                </a:moveTo>
                <a:cubicBezTo>
                  <a:pt x="8932036" y="2746121"/>
                  <a:pt x="8909557" y="2749931"/>
                  <a:pt x="8887968" y="2757551"/>
                </a:cubicBezTo>
                <a:cubicBezTo>
                  <a:pt x="8866378" y="2765171"/>
                  <a:pt x="8847201" y="2776093"/>
                  <a:pt x="8830437" y="2790317"/>
                </a:cubicBezTo>
                <a:cubicBezTo>
                  <a:pt x="8813673" y="2804541"/>
                  <a:pt x="8800338" y="2821686"/>
                  <a:pt x="8790432" y="2841752"/>
                </a:cubicBezTo>
                <a:cubicBezTo>
                  <a:pt x="8780526" y="2861818"/>
                  <a:pt x="8775573" y="2884043"/>
                  <a:pt x="8775573" y="2908427"/>
                </a:cubicBezTo>
                <a:cubicBezTo>
                  <a:pt x="8775573" y="2931287"/>
                  <a:pt x="8780145" y="2951099"/>
                  <a:pt x="8789289" y="2967863"/>
                </a:cubicBezTo>
                <a:cubicBezTo>
                  <a:pt x="8798433" y="2984627"/>
                  <a:pt x="8809863" y="2999105"/>
                  <a:pt x="8823579" y="3011297"/>
                </a:cubicBezTo>
                <a:cubicBezTo>
                  <a:pt x="8837295" y="3023489"/>
                  <a:pt x="8852027" y="3034030"/>
                  <a:pt x="8867775" y="3042920"/>
                </a:cubicBezTo>
                <a:cubicBezTo>
                  <a:pt x="8883523" y="3051810"/>
                  <a:pt x="8898255" y="3059811"/>
                  <a:pt x="8911971" y="3066923"/>
                </a:cubicBezTo>
                <a:cubicBezTo>
                  <a:pt x="8925687" y="3074035"/>
                  <a:pt x="8937117" y="3080639"/>
                  <a:pt x="8946261" y="3086735"/>
                </a:cubicBezTo>
                <a:cubicBezTo>
                  <a:pt x="8955405" y="3092831"/>
                  <a:pt x="8959977" y="3099689"/>
                  <a:pt x="8959977" y="3107309"/>
                </a:cubicBezTo>
                <a:cubicBezTo>
                  <a:pt x="8959977" y="3113913"/>
                  <a:pt x="8957564" y="3120644"/>
                  <a:pt x="8952738" y="3127502"/>
                </a:cubicBezTo>
                <a:cubicBezTo>
                  <a:pt x="8947912" y="3134360"/>
                  <a:pt x="8939911" y="3137789"/>
                  <a:pt x="8928735" y="3137789"/>
                </a:cubicBezTo>
                <a:cubicBezTo>
                  <a:pt x="8916543" y="3137789"/>
                  <a:pt x="8906256" y="3133344"/>
                  <a:pt x="8897874" y="3124454"/>
                </a:cubicBezTo>
                <a:cubicBezTo>
                  <a:pt x="8889492" y="3115564"/>
                  <a:pt x="8881999" y="3105658"/>
                  <a:pt x="8875395" y="3094736"/>
                </a:cubicBezTo>
                <a:cubicBezTo>
                  <a:pt x="8868791" y="3083814"/>
                  <a:pt x="8862695" y="3073908"/>
                  <a:pt x="8857107" y="3065018"/>
                </a:cubicBezTo>
                <a:cubicBezTo>
                  <a:pt x="8851519" y="3056128"/>
                  <a:pt x="8845677" y="3051683"/>
                  <a:pt x="8839581" y="3051683"/>
                </a:cubicBezTo>
                <a:cubicBezTo>
                  <a:pt x="8833485" y="3051683"/>
                  <a:pt x="8825230" y="3054477"/>
                  <a:pt x="8814816" y="3060065"/>
                </a:cubicBezTo>
                <a:cubicBezTo>
                  <a:pt x="8804402" y="3065653"/>
                  <a:pt x="8794242" y="3073019"/>
                  <a:pt x="8784336" y="3082163"/>
                </a:cubicBezTo>
                <a:cubicBezTo>
                  <a:pt x="8774430" y="3091307"/>
                  <a:pt x="8765920" y="3101848"/>
                  <a:pt x="8758808" y="3113786"/>
                </a:cubicBezTo>
                <a:cubicBezTo>
                  <a:pt x="8751697" y="3125724"/>
                  <a:pt x="8748141" y="3138043"/>
                  <a:pt x="8748141" y="3150743"/>
                </a:cubicBezTo>
                <a:cubicBezTo>
                  <a:pt x="8748141" y="3166999"/>
                  <a:pt x="8754109" y="3183382"/>
                  <a:pt x="8766048" y="3199892"/>
                </a:cubicBezTo>
                <a:cubicBezTo>
                  <a:pt x="8777986" y="3216402"/>
                  <a:pt x="8793607" y="3231388"/>
                  <a:pt x="8812911" y="3244850"/>
                </a:cubicBezTo>
                <a:cubicBezTo>
                  <a:pt x="8832214" y="3258312"/>
                  <a:pt x="8854440" y="3269361"/>
                  <a:pt x="8879586" y="3277997"/>
                </a:cubicBezTo>
                <a:cubicBezTo>
                  <a:pt x="8904732" y="3286633"/>
                  <a:pt x="8930513" y="3290951"/>
                  <a:pt x="8956929" y="3290951"/>
                </a:cubicBezTo>
                <a:cubicBezTo>
                  <a:pt x="8981821" y="3290951"/>
                  <a:pt x="9005570" y="3287522"/>
                  <a:pt x="9028176" y="3280664"/>
                </a:cubicBezTo>
                <a:cubicBezTo>
                  <a:pt x="9050782" y="3273806"/>
                  <a:pt x="9070720" y="3263773"/>
                  <a:pt x="9087993" y="3250565"/>
                </a:cubicBezTo>
                <a:cubicBezTo>
                  <a:pt x="9105265" y="3237357"/>
                  <a:pt x="9119107" y="3221101"/>
                  <a:pt x="9129522" y="3201797"/>
                </a:cubicBezTo>
                <a:cubicBezTo>
                  <a:pt x="9139936" y="3182493"/>
                  <a:pt x="9145143" y="3160395"/>
                  <a:pt x="9145143" y="3135503"/>
                </a:cubicBezTo>
                <a:cubicBezTo>
                  <a:pt x="9145143" y="3108071"/>
                  <a:pt x="9140190" y="3084703"/>
                  <a:pt x="9130283" y="3065399"/>
                </a:cubicBezTo>
                <a:cubicBezTo>
                  <a:pt x="9120378" y="3046095"/>
                  <a:pt x="9107932" y="3029712"/>
                  <a:pt x="9092946" y="3016250"/>
                </a:cubicBezTo>
                <a:cubicBezTo>
                  <a:pt x="9077959" y="3002788"/>
                  <a:pt x="9061831" y="2991485"/>
                  <a:pt x="9044558" y="2982341"/>
                </a:cubicBezTo>
                <a:cubicBezTo>
                  <a:pt x="9027286" y="2973197"/>
                  <a:pt x="9011158" y="2964815"/>
                  <a:pt x="8996172" y="2957195"/>
                </a:cubicBezTo>
                <a:cubicBezTo>
                  <a:pt x="8981186" y="2949575"/>
                  <a:pt x="8968740" y="2942082"/>
                  <a:pt x="8958833" y="2934716"/>
                </a:cubicBezTo>
                <a:cubicBezTo>
                  <a:pt x="8948928" y="2927350"/>
                  <a:pt x="8943975" y="2918587"/>
                  <a:pt x="8943975" y="2908427"/>
                </a:cubicBezTo>
                <a:cubicBezTo>
                  <a:pt x="8943975" y="2903855"/>
                  <a:pt x="8945752" y="2899918"/>
                  <a:pt x="8949308" y="2896616"/>
                </a:cubicBezTo>
                <a:cubicBezTo>
                  <a:pt x="8952865" y="2893314"/>
                  <a:pt x="8955913" y="2891663"/>
                  <a:pt x="8958453" y="2891663"/>
                </a:cubicBezTo>
                <a:cubicBezTo>
                  <a:pt x="8967089" y="2891663"/>
                  <a:pt x="8974709" y="2893822"/>
                  <a:pt x="8981313" y="2898140"/>
                </a:cubicBezTo>
                <a:cubicBezTo>
                  <a:pt x="8987917" y="2902458"/>
                  <a:pt x="8996553" y="2911221"/>
                  <a:pt x="9007221" y="2924429"/>
                </a:cubicBezTo>
                <a:cubicBezTo>
                  <a:pt x="9013317" y="2932049"/>
                  <a:pt x="9018397" y="2938018"/>
                  <a:pt x="9022461" y="2942336"/>
                </a:cubicBezTo>
                <a:cubicBezTo>
                  <a:pt x="9026525" y="2946654"/>
                  <a:pt x="9033382" y="2948813"/>
                  <a:pt x="9043035" y="2948813"/>
                </a:cubicBezTo>
                <a:cubicBezTo>
                  <a:pt x="9051163" y="2948813"/>
                  <a:pt x="9060434" y="2946146"/>
                  <a:pt x="9070848" y="2940812"/>
                </a:cubicBezTo>
                <a:cubicBezTo>
                  <a:pt x="9081262" y="2935478"/>
                  <a:pt x="9091041" y="2928620"/>
                  <a:pt x="9100185" y="2920238"/>
                </a:cubicBezTo>
                <a:cubicBezTo>
                  <a:pt x="9109329" y="2911856"/>
                  <a:pt x="9117076" y="2902585"/>
                  <a:pt x="9123426" y="2892425"/>
                </a:cubicBezTo>
                <a:cubicBezTo>
                  <a:pt x="9129775" y="2882265"/>
                  <a:pt x="9132951" y="2872359"/>
                  <a:pt x="9132951" y="2862707"/>
                </a:cubicBezTo>
                <a:cubicBezTo>
                  <a:pt x="9132951" y="2849499"/>
                  <a:pt x="9128632" y="2836037"/>
                  <a:pt x="9119997" y="2822321"/>
                </a:cubicBezTo>
                <a:cubicBezTo>
                  <a:pt x="9111361" y="2808605"/>
                  <a:pt x="9099295" y="2796032"/>
                  <a:pt x="9083802" y="2784602"/>
                </a:cubicBezTo>
                <a:cubicBezTo>
                  <a:pt x="9068308" y="2773172"/>
                  <a:pt x="9049639" y="2763901"/>
                  <a:pt x="9027795" y="2756789"/>
                </a:cubicBezTo>
                <a:cubicBezTo>
                  <a:pt x="9005950" y="2749677"/>
                  <a:pt x="8981821" y="2746121"/>
                  <a:pt x="8955405" y="2746121"/>
                </a:cubicBezTo>
                <a:close/>
                <a:moveTo>
                  <a:pt x="8531352" y="2746121"/>
                </a:moveTo>
                <a:cubicBezTo>
                  <a:pt x="8524748" y="2746121"/>
                  <a:pt x="8516493" y="2747772"/>
                  <a:pt x="8506587" y="2751074"/>
                </a:cubicBezTo>
                <a:cubicBezTo>
                  <a:pt x="8496681" y="2754376"/>
                  <a:pt x="8484361" y="2757932"/>
                  <a:pt x="8469630" y="2761742"/>
                </a:cubicBezTo>
                <a:cubicBezTo>
                  <a:pt x="8454898" y="2765552"/>
                  <a:pt x="8437498" y="2768981"/>
                  <a:pt x="8417433" y="2772029"/>
                </a:cubicBezTo>
                <a:cubicBezTo>
                  <a:pt x="8397367" y="2775077"/>
                  <a:pt x="8373618" y="2776601"/>
                  <a:pt x="8346186" y="2776601"/>
                </a:cubicBezTo>
                <a:cubicBezTo>
                  <a:pt x="8318245" y="2776601"/>
                  <a:pt x="8294370" y="2775585"/>
                  <a:pt x="8274558" y="2773553"/>
                </a:cubicBezTo>
                <a:cubicBezTo>
                  <a:pt x="8254745" y="2771521"/>
                  <a:pt x="8234680" y="2770505"/>
                  <a:pt x="8214359" y="2770505"/>
                </a:cubicBezTo>
                <a:cubicBezTo>
                  <a:pt x="8202676" y="2770505"/>
                  <a:pt x="8192643" y="2774188"/>
                  <a:pt x="8184261" y="2781554"/>
                </a:cubicBezTo>
                <a:cubicBezTo>
                  <a:pt x="8175879" y="2788920"/>
                  <a:pt x="8168893" y="2799334"/>
                  <a:pt x="8163306" y="2812796"/>
                </a:cubicBezTo>
                <a:cubicBezTo>
                  <a:pt x="8157718" y="2826258"/>
                  <a:pt x="8153527" y="2842133"/>
                  <a:pt x="8150733" y="2860421"/>
                </a:cubicBezTo>
                <a:cubicBezTo>
                  <a:pt x="8147939" y="2878709"/>
                  <a:pt x="8146542" y="2898521"/>
                  <a:pt x="8146542" y="2919857"/>
                </a:cubicBezTo>
                <a:cubicBezTo>
                  <a:pt x="8146542" y="2935097"/>
                  <a:pt x="8149463" y="2946273"/>
                  <a:pt x="8155305" y="2953385"/>
                </a:cubicBezTo>
                <a:cubicBezTo>
                  <a:pt x="8161147" y="2960497"/>
                  <a:pt x="8168386" y="2964053"/>
                  <a:pt x="8177022" y="2964053"/>
                </a:cubicBezTo>
                <a:cubicBezTo>
                  <a:pt x="8181593" y="2964053"/>
                  <a:pt x="8187563" y="2963037"/>
                  <a:pt x="8194929" y="2961005"/>
                </a:cubicBezTo>
                <a:cubicBezTo>
                  <a:pt x="8202295" y="2958973"/>
                  <a:pt x="8210549" y="2956814"/>
                  <a:pt x="8219693" y="2954528"/>
                </a:cubicBezTo>
                <a:cubicBezTo>
                  <a:pt x="8228838" y="2952242"/>
                  <a:pt x="8238363" y="2950083"/>
                  <a:pt x="8248269" y="2948051"/>
                </a:cubicBezTo>
                <a:cubicBezTo>
                  <a:pt x="8258175" y="2946019"/>
                  <a:pt x="8267953" y="2945003"/>
                  <a:pt x="8277606" y="2945003"/>
                </a:cubicBezTo>
                <a:cubicBezTo>
                  <a:pt x="8285226" y="2945003"/>
                  <a:pt x="8290560" y="2950464"/>
                  <a:pt x="8293608" y="2961386"/>
                </a:cubicBezTo>
                <a:cubicBezTo>
                  <a:pt x="8296656" y="2972308"/>
                  <a:pt x="8298180" y="2987421"/>
                  <a:pt x="8298180" y="3006725"/>
                </a:cubicBezTo>
                <a:cubicBezTo>
                  <a:pt x="8298180" y="3029585"/>
                  <a:pt x="8297037" y="3052826"/>
                  <a:pt x="8294751" y="3076448"/>
                </a:cubicBezTo>
                <a:cubicBezTo>
                  <a:pt x="8292465" y="3100070"/>
                  <a:pt x="8289925" y="3122295"/>
                  <a:pt x="8287131" y="3143123"/>
                </a:cubicBezTo>
                <a:cubicBezTo>
                  <a:pt x="8284336" y="3163951"/>
                  <a:pt x="8281797" y="3182112"/>
                  <a:pt x="8279511" y="3197606"/>
                </a:cubicBezTo>
                <a:cubicBezTo>
                  <a:pt x="8277225" y="3213100"/>
                  <a:pt x="8276081" y="3223895"/>
                  <a:pt x="8276081" y="3229991"/>
                </a:cubicBezTo>
                <a:cubicBezTo>
                  <a:pt x="8276081" y="3236087"/>
                  <a:pt x="8277479" y="3242564"/>
                  <a:pt x="8280273" y="3249422"/>
                </a:cubicBezTo>
                <a:cubicBezTo>
                  <a:pt x="8283067" y="3256280"/>
                  <a:pt x="8287766" y="3262503"/>
                  <a:pt x="8294370" y="3268091"/>
                </a:cubicBezTo>
                <a:cubicBezTo>
                  <a:pt x="8300974" y="3273679"/>
                  <a:pt x="8309610" y="3278251"/>
                  <a:pt x="8320278" y="3281807"/>
                </a:cubicBezTo>
                <a:cubicBezTo>
                  <a:pt x="8330946" y="3285363"/>
                  <a:pt x="8343900" y="3287141"/>
                  <a:pt x="8359140" y="3287141"/>
                </a:cubicBezTo>
                <a:cubicBezTo>
                  <a:pt x="8374888" y="3287141"/>
                  <a:pt x="8390509" y="3285490"/>
                  <a:pt x="8406003" y="3282188"/>
                </a:cubicBezTo>
                <a:cubicBezTo>
                  <a:pt x="8421497" y="3278886"/>
                  <a:pt x="8435086" y="3274695"/>
                  <a:pt x="8446770" y="3269615"/>
                </a:cubicBezTo>
                <a:cubicBezTo>
                  <a:pt x="8458454" y="3264535"/>
                  <a:pt x="8467979" y="3258693"/>
                  <a:pt x="8475345" y="3252089"/>
                </a:cubicBezTo>
                <a:cubicBezTo>
                  <a:pt x="8482711" y="3245485"/>
                  <a:pt x="8486394" y="3238881"/>
                  <a:pt x="8486394" y="3232277"/>
                </a:cubicBezTo>
                <a:cubicBezTo>
                  <a:pt x="8486394" y="3221101"/>
                  <a:pt x="8484361" y="3210052"/>
                  <a:pt x="8480298" y="3199130"/>
                </a:cubicBezTo>
                <a:cubicBezTo>
                  <a:pt x="8476234" y="3188208"/>
                  <a:pt x="8472424" y="3173349"/>
                  <a:pt x="8468868" y="3154553"/>
                </a:cubicBezTo>
                <a:cubicBezTo>
                  <a:pt x="8467344" y="3144901"/>
                  <a:pt x="8465693" y="3132963"/>
                  <a:pt x="8463915" y="3118739"/>
                </a:cubicBezTo>
                <a:cubicBezTo>
                  <a:pt x="8462137" y="3104515"/>
                  <a:pt x="8460739" y="3089402"/>
                  <a:pt x="8459724" y="3073400"/>
                </a:cubicBezTo>
                <a:cubicBezTo>
                  <a:pt x="8458708" y="3057398"/>
                  <a:pt x="8457819" y="3041523"/>
                  <a:pt x="8457057" y="3025775"/>
                </a:cubicBezTo>
                <a:cubicBezTo>
                  <a:pt x="8456295" y="3010027"/>
                  <a:pt x="8455914" y="2995549"/>
                  <a:pt x="8455914" y="2982341"/>
                </a:cubicBezTo>
                <a:cubicBezTo>
                  <a:pt x="8455914" y="2973197"/>
                  <a:pt x="8457311" y="2965958"/>
                  <a:pt x="8460105" y="2960624"/>
                </a:cubicBezTo>
                <a:cubicBezTo>
                  <a:pt x="8462899" y="2955290"/>
                  <a:pt x="8466963" y="2951099"/>
                  <a:pt x="8472297" y="2948051"/>
                </a:cubicBezTo>
                <a:cubicBezTo>
                  <a:pt x="8477631" y="2945003"/>
                  <a:pt x="8483980" y="2942590"/>
                  <a:pt x="8491347" y="2940812"/>
                </a:cubicBezTo>
                <a:cubicBezTo>
                  <a:pt x="8498713" y="2939034"/>
                  <a:pt x="8506968" y="2936621"/>
                  <a:pt x="8516112" y="2933573"/>
                </a:cubicBezTo>
                <a:cubicBezTo>
                  <a:pt x="8522716" y="2931541"/>
                  <a:pt x="8529447" y="2928874"/>
                  <a:pt x="8536305" y="2925572"/>
                </a:cubicBezTo>
                <a:cubicBezTo>
                  <a:pt x="8543163" y="2922270"/>
                  <a:pt x="8549513" y="2917825"/>
                  <a:pt x="8555355" y="2912237"/>
                </a:cubicBezTo>
                <a:cubicBezTo>
                  <a:pt x="8561197" y="2906649"/>
                  <a:pt x="8566023" y="2899537"/>
                  <a:pt x="8569833" y="2890901"/>
                </a:cubicBezTo>
                <a:cubicBezTo>
                  <a:pt x="8573643" y="2882265"/>
                  <a:pt x="8575548" y="2871851"/>
                  <a:pt x="8575548" y="2859659"/>
                </a:cubicBezTo>
                <a:cubicBezTo>
                  <a:pt x="8575548" y="2845435"/>
                  <a:pt x="8574151" y="2831465"/>
                  <a:pt x="8571357" y="2817749"/>
                </a:cubicBezTo>
                <a:cubicBezTo>
                  <a:pt x="8568563" y="2804033"/>
                  <a:pt x="8565134" y="2791841"/>
                  <a:pt x="8561070" y="2781173"/>
                </a:cubicBezTo>
                <a:cubicBezTo>
                  <a:pt x="8557006" y="2770505"/>
                  <a:pt x="8552307" y="2761996"/>
                  <a:pt x="8546973" y="2755646"/>
                </a:cubicBezTo>
                <a:cubicBezTo>
                  <a:pt x="8541639" y="2749296"/>
                  <a:pt x="8536432" y="2746121"/>
                  <a:pt x="8531352" y="2746121"/>
                </a:cubicBezTo>
                <a:close/>
                <a:moveTo>
                  <a:pt x="5789849" y="0"/>
                </a:moveTo>
                <a:lnTo>
                  <a:pt x="11885849" y="0"/>
                </a:lnTo>
                <a:lnTo>
                  <a:pt x="11885849" y="6858000"/>
                </a:lnTo>
                <a:lnTo>
                  <a:pt x="5789849" y="6858000"/>
                </a:lnTo>
                <a:cubicBezTo>
                  <a:pt x="5785616" y="6112933"/>
                  <a:pt x="7191082" y="5875867"/>
                  <a:pt x="7021749" y="3581400"/>
                </a:cubicBezTo>
                <a:cubicBezTo>
                  <a:pt x="6974653" y="3514725"/>
                  <a:pt x="6929666" y="3450109"/>
                  <a:pt x="6886690" y="3387444"/>
                </a:cubicBezTo>
                <a:lnTo>
                  <a:pt x="6804584" y="3265784"/>
                </a:lnTo>
                <a:lnTo>
                  <a:pt x="6833235" y="3269615"/>
                </a:lnTo>
                <a:cubicBezTo>
                  <a:pt x="6840855" y="3269615"/>
                  <a:pt x="6848221" y="3269107"/>
                  <a:pt x="6855333" y="3268091"/>
                </a:cubicBezTo>
                <a:cubicBezTo>
                  <a:pt x="6862445" y="3267075"/>
                  <a:pt x="6868795" y="3264535"/>
                  <a:pt x="6874383" y="3260471"/>
                </a:cubicBezTo>
                <a:cubicBezTo>
                  <a:pt x="6879971" y="3256407"/>
                  <a:pt x="6884416" y="3250438"/>
                  <a:pt x="6887718" y="3242564"/>
                </a:cubicBezTo>
                <a:cubicBezTo>
                  <a:pt x="6891020" y="3234690"/>
                  <a:pt x="6892671" y="3223895"/>
                  <a:pt x="6892671" y="3210179"/>
                </a:cubicBezTo>
                <a:cubicBezTo>
                  <a:pt x="6892671" y="3200019"/>
                  <a:pt x="6893306" y="3187954"/>
                  <a:pt x="6894576" y="3173984"/>
                </a:cubicBezTo>
                <a:cubicBezTo>
                  <a:pt x="6895846" y="3160014"/>
                  <a:pt x="6897624" y="3145663"/>
                  <a:pt x="6899910" y="3130931"/>
                </a:cubicBezTo>
                <a:cubicBezTo>
                  <a:pt x="6902196" y="3116199"/>
                  <a:pt x="6904863" y="3101721"/>
                  <a:pt x="6907911" y="3087497"/>
                </a:cubicBezTo>
                <a:cubicBezTo>
                  <a:pt x="6910959" y="3073273"/>
                  <a:pt x="6914007" y="3060573"/>
                  <a:pt x="6917055" y="3049397"/>
                </a:cubicBezTo>
                <a:cubicBezTo>
                  <a:pt x="6920103" y="3038221"/>
                  <a:pt x="6923024" y="3029204"/>
                  <a:pt x="6925818" y="3022346"/>
                </a:cubicBezTo>
                <a:cubicBezTo>
                  <a:pt x="6928612" y="3015488"/>
                  <a:pt x="6931279" y="3012059"/>
                  <a:pt x="6933819" y="3012059"/>
                </a:cubicBezTo>
                <a:cubicBezTo>
                  <a:pt x="6937375" y="3012059"/>
                  <a:pt x="6940804" y="3016250"/>
                  <a:pt x="6944106" y="3024632"/>
                </a:cubicBezTo>
                <a:cubicBezTo>
                  <a:pt x="6947408" y="3033014"/>
                  <a:pt x="6950202" y="3043682"/>
                  <a:pt x="6952488" y="3056636"/>
                </a:cubicBezTo>
                <a:cubicBezTo>
                  <a:pt x="6954774" y="3069590"/>
                  <a:pt x="6956552" y="3083941"/>
                  <a:pt x="6957822" y="3099689"/>
                </a:cubicBezTo>
                <a:cubicBezTo>
                  <a:pt x="6959092" y="3115437"/>
                  <a:pt x="6959727" y="3130677"/>
                  <a:pt x="6959727" y="3145409"/>
                </a:cubicBezTo>
                <a:cubicBezTo>
                  <a:pt x="6959727" y="3175381"/>
                  <a:pt x="6957314" y="3200273"/>
                  <a:pt x="6952488" y="3220085"/>
                </a:cubicBezTo>
                <a:cubicBezTo>
                  <a:pt x="6947662" y="3239897"/>
                  <a:pt x="6945249" y="3253359"/>
                  <a:pt x="6945249" y="3260471"/>
                </a:cubicBezTo>
                <a:cubicBezTo>
                  <a:pt x="6945249" y="3267583"/>
                  <a:pt x="6947662" y="3273806"/>
                  <a:pt x="6952488" y="3279140"/>
                </a:cubicBezTo>
                <a:cubicBezTo>
                  <a:pt x="6957314" y="3284474"/>
                  <a:pt x="6967093" y="3287141"/>
                  <a:pt x="6981825" y="3287141"/>
                </a:cubicBezTo>
                <a:cubicBezTo>
                  <a:pt x="6988937" y="3287141"/>
                  <a:pt x="7000621" y="3286379"/>
                  <a:pt x="7016877" y="3284855"/>
                </a:cubicBezTo>
                <a:cubicBezTo>
                  <a:pt x="7033133" y="3283331"/>
                  <a:pt x="7049516" y="3279140"/>
                  <a:pt x="7066026" y="3272282"/>
                </a:cubicBezTo>
                <a:cubicBezTo>
                  <a:pt x="7082536" y="3265424"/>
                  <a:pt x="7097014" y="3254883"/>
                  <a:pt x="7109460" y="3240659"/>
                </a:cubicBezTo>
                <a:cubicBezTo>
                  <a:pt x="7121906" y="3226435"/>
                  <a:pt x="7128129" y="3206623"/>
                  <a:pt x="7128129" y="3181223"/>
                </a:cubicBezTo>
                <a:cubicBezTo>
                  <a:pt x="7128129" y="3158363"/>
                  <a:pt x="7126732" y="3134360"/>
                  <a:pt x="7123938" y="3109214"/>
                </a:cubicBezTo>
                <a:cubicBezTo>
                  <a:pt x="7121144" y="3084068"/>
                  <a:pt x="7117588" y="3059049"/>
                  <a:pt x="7113270" y="3034157"/>
                </a:cubicBezTo>
                <a:cubicBezTo>
                  <a:pt x="7108952" y="3009265"/>
                  <a:pt x="7103999" y="2985135"/>
                  <a:pt x="7098411" y="2961767"/>
                </a:cubicBezTo>
                <a:cubicBezTo>
                  <a:pt x="7092823" y="2938399"/>
                  <a:pt x="7087362" y="2917063"/>
                  <a:pt x="7082028" y="2897759"/>
                </a:cubicBezTo>
                <a:cubicBezTo>
                  <a:pt x="7076694" y="2878455"/>
                  <a:pt x="7071741" y="2861691"/>
                  <a:pt x="7067169" y="2847467"/>
                </a:cubicBezTo>
                <a:cubicBezTo>
                  <a:pt x="7062597" y="2833243"/>
                  <a:pt x="7058787" y="2823083"/>
                  <a:pt x="7055739" y="2816987"/>
                </a:cubicBezTo>
                <a:cubicBezTo>
                  <a:pt x="7047103" y="2797683"/>
                  <a:pt x="7031101" y="2783967"/>
                  <a:pt x="7007733" y="2775839"/>
                </a:cubicBezTo>
                <a:cubicBezTo>
                  <a:pt x="6984365" y="2767711"/>
                  <a:pt x="6955155" y="2763647"/>
                  <a:pt x="6920103" y="2763647"/>
                </a:cubicBezTo>
                <a:cubicBezTo>
                  <a:pt x="6909435" y="2763647"/>
                  <a:pt x="6900164" y="2764917"/>
                  <a:pt x="6892290" y="2767457"/>
                </a:cubicBezTo>
                <a:cubicBezTo>
                  <a:pt x="6884416" y="2769997"/>
                  <a:pt x="6877685" y="2774696"/>
                  <a:pt x="6872097" y="2781554"/>
                </a:cubicBezTo>
                <a:cubicBezTo>
                  <a:pt x="6866509" y="2788412"/>
                  <a:pt x="6861429" y="2797683"/>
                  <a:pt x="6856857" y="2809367"/>
                </a:cubicBezTo>
                <a:cubicBezTo>
                  <a:pt x="6852285" y="2821051"/>
                  <a:pt x="6847713" y="2835783"/>
                  <a:pt x="6843141" y="2853563"/>
                </a:cubicBezTo>
                <a:cubicBezTo>
                  <a:pt x="6839585" y="2866771"/>
                  <a:pt x="6836029" y="2880868"/>
                  <a:pt x="6832473" y="2895854"/>
                </a:cubicBezTo>
                <a:cubicBezTo>
                  <a:pt x="6828917" y="2910840"/>
                  <a:pt x="6825869" y="2924937"/>
                  <a:pt x="6823329" y="2938145"/>
                </a:cubicBezTo>
                <a:cubicBezTo>
                  <a:pt x="6819773" y="2953385"/>
                  <a:pt x="6816471" y="2968371"/>
                  <a:pt x="6813423" y="2983103"/>
                </a:cubicBezTo>
                <a:cubicBezTo>
                  <a:pt x="6800723" y="2950591"/>
                  <a:pt x="6788785" y="2920873"/>
                  <a:pt x="6777609" y="2893949"/>
                </a:cubicBezTo>
                <a:cubicBezTo>
                  <a:pt x="6773037" y="2882773"/>
                  <a:pt x="6768338" y="2871470"/>
                  <a:pt x="6763512" y="2860040"/>
                </a:cubicBezTo>
                <a:cubicBezTo>
                  <a:pt x="6758686" y="2848610"/>
                  <a:pt x="6754241" y="2838196"/>
                  <a:pt x="6750177" y="2828798"/>
                </a:cubicBezTo>
                <a:cubicBezTo>
                  <a:pt x="6746113" y="2819400"/>
                  <a:pt x="6742557" y="2811399"/>
                  <a:pt x="6739509" y="2804795"/>
                </a:cubicBezTo>
                <a:cubicBezTo>
                  <a:pt x="6736461" y="2798191"/>
                  <a:pt x="6734175" y="2793619"/>
                  <a:pt x="6732651" y="2791079"/>
                </a:cubicBezTo>
                <a:cubicBezTo>
                  <a:pt x="6726555" y="2780919"/>
                  <a:pt x="6719697" y="2773426"/>
                  <a:pt x="6712077" y="2768600"/>
                </a:cubicBezTo>
                <a:cubicBezTo>
                  <a:pt x="6704457" y="2763774"/>
                  <a:pt x="6695313" y="2761361"/>
                  <a:pt x="6684645" y="2761361"/>
                </a:cubicBezTo>
                <a:cubicBezTo>
                  <a:pt x="6678549" y="2761361"/>
                  <a:pt x="6671183" y="2761742"/>
                  <a:pt x="6662547" y="2762504"/>
                </a:cubicBezTo>
                <a:cubicBezTo>
                  <a:pt x="6653911" y="2763266"/>
                  <a:pt x="6644767" y="2764282"/>
                  <a:pt x="6635115" y="2765552"/>
                </a:cubicBezTo>
                <a:cubicBezTo>
                  <a:pt x="6625463" y="2766822"/>
                  <a:pt x="6615811" y="2768346"/>
                  <a:pt x="6606159" y="2770124"/>
                </a:cubicBezTo>
                <a:cubicBezTo>
                  <a:pt x="6596507" y="2771902"/>
                  <a:pt x="6587871" y="2773807"/>
                  <a:pt x="6580251" y="2775839"/>
                </a:cubicBezTo>
                <a:cubicBezTo>
                  <a:pt x="6572123" y="2778379"/>
                  <a:pt x="6565646" y="2781046"/>
                  <a:pt x="6560820" y="2783840"/>
                </a:cubicBezTo>
                <a:cubicBezTo>
                  <a:pt x="6555994" y="2786634"/>
                  <a:pt x="6551929" y="2790698"/>
                  <a:pt x="6548628" y="2796032"/>
                </a:cubicBezTo>
                <a:cubicBezTo>
                  <a:pt x="6545326" y="2801366"/>
                  <a:pt x="6542278" y="2808351"/>
                  <a:pt x="6539484" y="2816987"/>
                </a:cubicBezTo>
                <a:lnTo>
                  <a:pt x="6532536" y="2841443"/>
                </a:lnTo>
                <a:lnTo>
                  <a:pt x="6461281" y="2722313"/>
                </a:lnTo>
                <a:cubicBezTo>
                  <a:pt x="5693297" y="1405756"/>
                  <a:pt x="6107747" y="1200150"/>
                  <a:pt x="5789849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 sz="6000" dirty="0">
              <a:solidFill>
                <a:schemeClr val="bg2">
                  <a:lumMod val="50000"/>
                </a:schemeClr>
              </a:solidFill>
              <a:latin typeface="Jumble" panose="020B060402020202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95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6598622" y="-18273486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2193872" y="-1134550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6623247" y="-1062584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6454315" y="2908410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2548000" y="3009984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357550" y="8326236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3487914" y="8238136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1136802" y="14081614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2881033" y="17010289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3232444" y="24313447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3513227" y="29544821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3688618" y="36671147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3432201" y="43524982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3103187" y="50630822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2620479" y="57654798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3156072" y="65038514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2830232" y="72845764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2757208" y="81250064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3500527" y="86871347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3596828" y="94624495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3732197" y="101125564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3541824" y="108256031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3320241" y="115450201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3643269" y="123098678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3693373" y="129900268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3313714" y="136649709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3686566" y="143845316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3783379" y="152199347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3747625" y="156331460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74507" y="162147359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6973317" y="8779395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6971719" y="14015037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6906294" y="20841718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6923764" y="27123077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7143777" y="34563092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6985391" y="42768001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6954267" y="49718980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6896661" y="56504353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6739944" y="63082770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6720664" y="70030889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6832265" y="75813419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6757832" y="82621061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6755588" y="86502442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3387087" y="89577746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3005713" y="91186746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6832769" y="87498679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6900144" y="93063280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6944617" y="99939998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6812417" y="104362728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1509982" y="-14710229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1357582" y="-14557829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1434805" y="-1466964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1357582" y="-93619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86645" y="-805687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3529450" y="-775181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6201355" y="1491828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2631340" y="1572140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6201355" y="226454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2631340" y="2394958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6146337" y="5129300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5951735" y="712206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2692995" y="5282188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2811017" y="7299072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5687360" y="8511803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5593325" y="842587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2929374" y="8512954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2905027" y="8596136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094492" y="8755422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8532035" y="891118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3077358" y="8888371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1502335" y="9078891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3324915" y="12289540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3574590" y="13948754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3641432" y="15439863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3690189" y="16732226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3725858" y="16813614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5178520" y="8817977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8379635" y="1058885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8074835" y="1113368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8201835" y="1122385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245710" y="-704457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5714523" y="-668073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78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93FA85-4224-CBF6-4DEC-B574BCF9F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2498" b="14856"/>
          <a:stretch/>
        </p:blipFill>
        <p:spPr>
          <a:xfrm>
            <a:off x="0" y="1333908"/>
            <a:ext cx="8641522" cy="5081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952C49-E286-38D6-82D6-E69FEAE07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743" b="-1651"/>
          <a:stretch/>
        </p:blipFill>
        <p:spPr>
          <a:xfrm>
            <a:off x="5879183" y="3429000"/>
            <a:ext cx="7445651" cy="891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D9A47B-CE35-41A9-FA44-23C1F7AF6B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586"/>
          <a:stretch/>
        </p:blipFill>
        <p:spPr>
          <a:xfrm>
            <a:off x="5901071" y="4215603"/>
            <a:ext cx="6482400" cy="1665023"/>
          </a:xfrm>
          <a:prstGeom prst="rect">
            <a:avLst/>
          </a:prstGeom>
        </p:spPr>
      </p:pic>
      <p:sp>
        <p:nvSpPr>
          <p:cNvPr id="2" name="Arrow: Left 1">
            <a:hlinkClick r:id="rId4" action="ppaction://hlinksldjump"/>
            <a:extLst>
              <a:ext uri="{FF2B5EF4-FFF2-40B4-BE49-F238E27FC236}">
                <a16:creationId xmlns:a16="http://schemas.microsoft.com/office/drawing/2014/main" id="{8B17D2FB-770A-48BB-7178-723DE1C4F4F5}"/>
              </a:ext>
            </a:extLst>
          </p:cNvPr>
          <p:cNvSpPr/>
          <p:nvPr/>
        </p:nvSpPr>
        <p:spPr>
          <a:xfrm>
            <a:off x="676405" y="284595"/>
            <a:ext cx="776614" cy="551145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2806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1AAA-813E-976A-AF6F-77866847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Maiandra GD" panose="020E0502030308020204" pitchFamily="34" charset="0"/>
                <a:ea typeface="HGMaruGothicMPRO" panose="020B0400000000000000" pitchFamily="34" charset="-128"/>
              </a:rPr>
              <a:t>LOGIN SETTINGS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651B53-932F-94E0-CE24-E5009936D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79" y="1585211"/>
            <a:ext cx="7022485" cy="45073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D2944-AAE9-CD47-D543-3097CC417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519" y="2071888"/>
            <a:ext cx="6783481" cy="2438467"/>
          </a:xfrm>
          <a:prstGeom prst="rect">
            <a:avLst/>
          </a:prstGeom>
        </p:spPr>
      </p:pic>
      <p:sp>
        <p:nvSpPr>
          <p:cNvPr id="10" name="Action Button: Go Back or Previous 9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51A05FB5-0ECB-038A-3080-C0E72ABAB120}"/>
              </a:ext>
            </a:extLst>
          </p:cNvPr>
          <p:cNvSpPr/>
          <p:nvPr/>
        </p:nvSpPr>
        <p:spPr>
          <a:xfrm>
            <a:off x="575353" y="365125"/>
            <a:ext cx="1006867" cy="315912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4180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1AAA-813E-976A-AF6F-77866847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Maiandra GD" panose="020E0502030308020204" pitchFamily="34" charset="0"/>
                <a:ea typeface="HGMaruGothicMPRO" panose="020B0400000000000000" pitchFamily="34" charset="-128"/>
              </a:rPr>
              <a:t>CHANGE PASSWORD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88A47-889C-844F-91C6-05C05BBF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96" y="1563183"/>
            <a:ext cx="8082859" cy="4929692"/>
          </a:xfrm>
          <a:prstGeom prst="rect">
            <a:avLst/>
          </a:prstGeom>
        </p:spPr>
      </p:pic>
      <p:sp>
        <p:nvSpPr>
          <p:cNvPr id="6" name="Action Button: Go Back or Previous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6957EA8-A534-408A-D85D-9BB63811FB5F}"/>
              </a:ext>
            </a:extLst>
          </p:cNvPr>
          <p:cNvSpPr/>
          <p:nvPr/>
        </p:nvSpPr>
        <p:spPr>
          <a:xfrm>
            <a:off x="575353" y="365125"/>
            <a:ext cx="1006867" cy="315912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7611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1AAA-813E-976A-AF6F-77866847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Maiandra GD" panose="020E0502030308020204" pitchFamily="34" charset="0"/>
                <a:ea typeface="HGMaruGothicMPRO" panose="020B0400000000000000" pitchFamily="34" charset="-128"/>
              </a:rPr>
              <a:t>LOGIN HISTORY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1D88A4-E01D-0261-C8FA-9572741F2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81" y="1850735"/>
            <a:ext cx="9844258" cy="3635663"/>
          </a:xfrm>
          <a:prstGeom prst="rect">
            <a:avLst/>
          </a:prstGeom>
        </p:spPr>
      </p:pic>
      <p:sp>
        <p:nvSpPr>
          <p:cNvPr id="9" name="Action Button: Go Back or Previous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61A5116A-9E4B-BA12-8A75-6EF6F98AD67E}"/>
              </a:ext>
            </a:extLst>
          </p:cNvPr>
          <p:cNvSpPr/>
          <p:nvPr/>
        </p:nvSpPr>
        <p:spPr>
          <a:xfrm>
            <a:off x="575353" y="365125"/>
            <a:ext cx="1006867" cy="315912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203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6598622" y="-23175686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2193872" y="-6036750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6623247" y="-5964784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6454315" y="-1993790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2548000" y="-1892216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357550" y="3424036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3487914" y="3335936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1136802" y="9179414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2881033" y="12108089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3232444" y="19411247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3513227" y="24642621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3688618" y="31768947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3432201" y="38622782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3103187" y="45728622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2620479" y="52752598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3156072" y="60136314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2830232" y="67943564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2757208" y="76347864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3500527" y="81969147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3596828" y="89722295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3732197" y="96223364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3541824" y="103353831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3320241" y="110548001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3643269" y="118196478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3693373" y="124998068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3313714" y="131747509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3686566" y="138943116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3783379" y="147297147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3747625" y="151429260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74507" y="157245159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6973317" y="3877195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6971719" y="9112837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6906294" y="15939518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6923764" y="22220877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7143777" y="29660892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6985391" y="37865801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6954267" y="44816780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6896661" y="51602153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6739944" y="58180570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6720664" y="65128689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6832265" y="70911219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6757832" y="77718861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6755588" y="81600242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3387087" y="84675546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3005713" y="86284546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6832769" y="82596479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6900144" y="88161080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6944617" y="95037798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6812417" y="99460528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1509982" y="-19612429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1357582" y="-19460029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1434805" y="-1957184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1357582" y="-142641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86645" y="-1295907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3529450" y="-1265401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6201355" y="1001608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2631340" y="1081920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6201355" y="177432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2631340" y="1904738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6146337" y="4639080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5951735" y="663184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2692995" y="4791968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2811017" y="6808852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5687360" y="8021583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5593325" y="793565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2929374" y="8022734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2905027" y="8105916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094492" y="8265202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8532035" y="842096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3077358" y="8398151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1502335" y="8588671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3324915" y="11799320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3574590" y="13458534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3641432" y="14949643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3690189" y="16242006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3725858" y="16323394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5178520" y="8327757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8379635" y="1009863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8074835" y="1064346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8201835" y="1073363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245710" y="-1194677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5714523" y="-1158293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493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6598622" y="-27138086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2193872" y="-9999150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6623247" y="-9927184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6454315" y="-5956190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2548000" y="-5854616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357550" y="-538364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3487914" y="-626464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1136802" y="5217014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2881033" y="8145689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3232444" y="15448847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3513227" y="20680221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3688618" y="27806547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3432201" y="34660382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3103187" y="41766222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2620479" y="48790198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3156072" y="56173914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2830232" y="63981164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2757208" y="72385464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3500527" y="78006747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3596828" y="85759895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3732197" y="92260964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3541824" y="99391431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3320241" y="106585601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3643269" y="114234078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3693373" y="121035668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3313714" y="127785109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3686566" y="134980716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3783379" y="143334747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3747625" y="147466860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74507" y="153282759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6973317" y="-85205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6971719" y="5150437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6906294" y="11977118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6923764" y="18258477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7143777" y="25698492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6985391" y="33903401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6954267" y="40854380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6896661" y="47639753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6739944" y="54218170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6720664" y="61166289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6832265" y="66948819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6757832" y="73756461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6755588" y="77637842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3387087" y="80713146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3005713" y="82322146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6832769" y="78634079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6900144" y="84198680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6944617" y="91075398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6812417" y="95498128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1509982" y="-23574829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1357582" y="-23422429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1434805" y="-2353424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1357582" y="-182265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86645" y="-1692147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3529450" y="-1661641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6201355" y="605368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2631340" y="685680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6201355" y="137808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2631340" y="1508498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6146337" y="4242840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5951735" y="623560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2692995" y="4395728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2811017" y="6412612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5687360" y="7625343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5593325" y="753941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2929374" y="7626494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2905027" y="7709676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094492" y="7868962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8532035" y="802472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3077358" y="8001911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1502335" y="8192431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3324915" y="11403080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3574590" y="13062294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3641432" y="14553403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3690189" y="15845766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3725858" y="15927154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5178520" y="7931517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8379635" y="970239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8074835" y="1024722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8201835" y="1033739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245710" y="-1590917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5714523" y="-1554533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94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6598622" y="-33016371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2193872" y="-15877435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6623247" y="-15805469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6454315" y="-11834475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2548000" y="-11732901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357550" y="-6416649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3487914" y="-6504749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1136802" y="-661271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2881033" y="2267404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3232444" y="9570562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3513227" y="14801936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3688618" y="21928262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3432201" y="28782097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3103187" y="35887937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2620479" y="42911913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3156072" y="50295629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2830232" y="58102879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2757208" y="66507179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3500527" y="72128462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3596828" y="79881610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3732197" y="86382679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3541824" y="93513146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3320241" y="100707316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3643269" y="108355793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3693373" y="115157383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3313714" y="121906824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3686566" y="129102431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3783379" y="137456462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3747625" y="141588575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74507" y="147404474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6973317" y="-5963490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6971719" y="-727848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6906294" y="6098833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6923764" y="12380192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7143777" y="19820207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6985391" y="28025116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6954267" y="34976095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6896661" y="41761468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6739944" y="48339885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6720664" y="55288004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6832265" y="61070534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6757832" y="67878176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6755588" y="71759557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3387087" y="74834861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3005713" y="76443861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6832769" y="72755794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6900144" y="78320395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6944617" y="85197113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6812417" y="89619843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1509982" y="-29453114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1357582" y="-29300714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1434805" y="-2941253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1357582" y="-2410484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86645" y="-2279976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3529450" y="-2249469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6201355" y="17539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2631340" y="97852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6201355" y="790255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2631340" y="920669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6146337" y="3655012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5951735" y="5647775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2692995" y="3807900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2811017" y="5824784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5687360" y="7037514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5593325" y="6951587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2929374" y="7038665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2905027" y="7121847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094492" y="7281133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8532035" y="7436892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3077358" y="7414082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1502335" y="7604602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3324915" y="10815252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3574590" y="12474465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3641432" y="13965575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3690189" y="15257938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3725858" y="15339325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5178520" y="7343689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8379635" y="9114562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8074835" y="9659392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8201835" y="9749562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245710" y="-2178746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5714523" y="-2142361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44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6598622" y="-36151458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2193872" y="-19012522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6623247" y="-18940556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6454315" y="-14969562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2548000" y="-14867988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357550" y="-9551736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3487914" y="-9639836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1136802" y="-3796358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2881033" y="-867683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3232444" y="6435475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3513227" y="11666849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3688618" y="18793175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3432201" y="25647010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3103187" y="32752850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2620479" y="39776826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3156072" y="47160542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2830232" y="54967792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2757208" y="63372092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3500527" y="68993375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3596828" y="76746523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3732197" y="83247592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3541824" y="90378059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3320241" y="97572229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3643269" y="105220706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3693373" y="112022296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3313714" y="118771737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3686566" y="125967344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3783379" y="134321375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3747625" y="138453488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74507" y="144269387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6973317" y="-9098577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6971719" y="-3862935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6906294" y="2963746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6923764" y="9245105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7143777" y="16685120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6985391" y="24890029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6954267" y="31841008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6896661" y="38626381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6739944" y="45204798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6720664" y="52152917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6832265" y="57935447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6757832" y="64743089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6755588" y="68624470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3387087" y="71699774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3005713" y="73308774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6832769" y="69620707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6900144" y="75185308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6944617" y="82062026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6812417" y="86484756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1509982" y="-32588201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1357582" y="-32435801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1434805" y="-3254761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1357582" y="-2723992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86645" y="-2593484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3529450" y="-2562978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6201355" y="-295968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2631340" y="-215656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6201355" y="476746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2631340" y="607160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6146337" y="3341503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5951735" y="5334266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2692995" y="3494391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2811017" y="5511275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5687360" y="6724006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5593325" y="6638078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2929374" y="6725157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2905027" y="6808339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094492" y="6967625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8532035" y="7123383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3077358" y="7100574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1502335" y="7291094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3324915" y="10501743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3574590" y="12160956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3641432" y="13652066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3690189" y="14944429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3725858" y="15025817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5178520" y="7030180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8379635" y="8801053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8074835" y="9345883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8201835" y="9436053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245710" y="-2492255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5714523" y="-2455870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375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6598622" y="-41507225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2193872" y="-24368289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6623247" y="-24296323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6454315" y="-20325329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2548000" y="-20223755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357550" y="-14907503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3487914" y="-14995603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1136802" y="-9152125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2881033" y="-6223450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3232444" y="1079708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3513227" y="6311082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3688618" y="13437408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3432201" y="20291243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3103187" y="27397083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2620479" y="34421059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3156072" y="41804775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2830232" y="49612025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2757208" y="58016325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3500527" y="63637608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3596828" y="71390756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3732197" y="77891825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3541824" y="85022292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3320241" y="92216462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3643269" y="99864939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3693373" y="106666529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3313714" y="113415970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3686566" y="120611577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3783379" y="128965608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3747625" y="133097721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74507" y="138913620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6973317" y="-14454344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6971719" y="-9218702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6906294" y="-2392021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6923764" y="3889338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7143777" y="11329353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6985391" y="19534262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6954267" y="26485241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6896661" y="33270614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6739944" y="39849031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6720664" y="46797150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6832265" y="52579680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6757832" y="59387322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6755588" y="63268703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3387087" y="66344007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3005713" y="67953007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6832769" y="64264940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6900144" y="69829541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6944617" y="76706259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6812417" y="81128989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1509982" y="-37943968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1357582" y="-37791568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1434805" y="-3790338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1357582" y="-3259569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86645" y="-3129061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3529450" y="-3098555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6201355" y="-831545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2631340" y="-751233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6201355" y="-58830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2631340" y="71584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6146337" y="2805926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5951735" y="4798690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2692995" y="2958814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2811017" y="4975698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5687360" y="6188429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5593325" y="6102501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2929374" y="6189580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2905027" y="6272762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094492" y="6432048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8532035" y="6587807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3077358" y="6564997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1502335" y="6755517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3324915" y="9966166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3574590" y="11625380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3641432" y="13116490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3690189" y="14408852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3725858" y="14490240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5178520" y="6494603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8379635" y="8265477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8074835" y="8810307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8201835" y="8900477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245710" y="-3027831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5714523" y="-2991447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581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6598622" y="-47777395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2193872" y="-30638459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6623247" y="-30566493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6454315" y="-26595499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2548000" y="-26493925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357550" y="-21177673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3487914" y="-21265773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1136802" y="-15422295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2881033" y="-12493620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3232444" y="-5190462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3513227" y="40912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3688618" y="7167238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3432201" y="14021073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3103187" y="21126913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2620479" y="28150889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3156072" y="35534605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2830232" y="43341855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2757208" y="51746155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3500527" y="57367438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3596828" y="65120586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3732197" y="71621655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3541824" y="78752122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3320241" y="85946292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3643269" y="93594769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3693373" y="100396359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3313714" y="107145800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3686566" y="114341407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3783379" y="122695438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3747625" y="126827551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74507" y="132643450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6973317" y="-20724514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6971719" y="-15488872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6906294" y="-8662191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6923764" y="-2380832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7143777" y="5059183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6985391" y="13264092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6954267" y="20215071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6896661" y="27000444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6739944" y="33578861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6720664" y="40526980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6832265" y="46309510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6757832" y="53117152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6755588" y="56998533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3387087" y="60073837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3005713" y="61682837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6832769" y="57994770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6900144" y="63559371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6944617" y="70436089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6812417" y="74858819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1509982" y="-44214138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1357582" y="-44061738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1434805" y="-441735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1357582" y="-3886586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86645" y="-3756078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3529450" y="-3725572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6201355" y="-1458562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2631340" y="-1378250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6201355" y="-685847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2631340" y="-555432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6146337" y="2178909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5951735" y="4171673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2692995" y="2331797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2811017" y="4348681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5687360" y="5561412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5593325" y="5475484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2929374" y="5562563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2905027" y="5645745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094492" y="5805031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8532035" y="5960790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3077358" y="5937980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1502335" y="6128500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3324915" y="9339149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3574590" y="10998363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3641432" y="12489473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3690189" y="13781835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3725858" y="13863223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5178520" y="5867586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8379635" y="7638460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8074835" y="8183290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8201835" y="8273460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245710" y="-3654848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5714523" y="-3618464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474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6598622" y="-52806594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2193872" y="-35667658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6623247" y="-35595692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6454315" y="-31624698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2548000" y="-31523124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357550" y="-26206872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3487914" y="-26294972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1136802" y="-20451494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2881033" y="-17522819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3232444" y="-10219661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3513227" y="-4988287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3688618" y="2138039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3432201" y="8991874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3103187" y="16097714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2620479" y="23121690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3156072" y="30505406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2830232" y="38312656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2757208" y="46716956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3500527" y="52338239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3596828" y="60091387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3732197" y="66592456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3541824" y="73722923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3320241" y="80917093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3643269" y="88565570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3693373" y="95367160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3313714" y="102116601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3686566" y="109312208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3783379" y="117666239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3747625" y="121798352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74507" y="127614251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6973317" y="-25753713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6971719" y="-20518071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6906294" y="-13691390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6923764" y="-7410031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7143777" y="29984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6985391" y="8234893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6954267" y="15185872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6896661" y="21971245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6739944" y="28549662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6720664" y="35497781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6832265" y="41280311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6757832" y="48087953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6755588" y="51969334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3387087" y="55044638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3005713" y="56653638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6832769" y="52965571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6900144" y="58530172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6944617" y="65406890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6812417" y="69829620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1509982" y="-49243337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1357582" y="-49090937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1434805" y="-4920275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1357582" y="-4389506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86645" y="-4258998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3529450" y="-4228492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6201355" y="-1961482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2631340" y="-1881169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6201355" y="-1188766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2631340" y="-1058352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6146337" y="1675990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5951735" y="3668753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2692995" y="1828877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2811017" y="3845761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5687360" y="5058492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5593325" y="4972564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2929374" y="5059643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2905027" y="514282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094492" y="5302111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8532035" y="5457870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3077358" y="5435060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1502335" y="5625580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3324915" y="8836229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3574590" y="10495443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3641432" y="11986553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3690189" y="13278915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3725858" y="13360303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5178520" y="5364666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8379635" y="7135540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8074835" y="7680370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8201835" y="7770540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245710" y="-4157768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5714523" y="-412138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153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6598622" y="-58227679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2193872" y="-41088743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6623247" y="-41016777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6454315" y="-37045783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2548000" y="-36944209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357550" y="-31627957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3487914" y="-31716057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1136802" y="-25872579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2881033" y="-22943904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3232444" y="-15640746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3513227" y="-10409372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3688618" y="-3283046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3432201" y="3570789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3103187" y="10676629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2620479" y="17700605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3156072" y="25084321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2830232" y="32891571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2757208" y="41295871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3500527" y="46917154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3596828" y="54670302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3732197" y="61171371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3541824" y="68301838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3320241" y="75496008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3643269" y="83144485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3693373" y="89946075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3313714" y="96695516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3686566" y="103891123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3783379" y="112245154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3747625" y="116377267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74507" y="122193166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6973317" y="-31174798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6971719" y="-25939156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6906294" y="-19112475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6923764" y="-12831116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7143777" y="-5391101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6985391" y="2813808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6954267" y="9764787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6896661" y="16550160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6739944" y="23128577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6720664" y="30076696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6832265" y="35859226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6757832" y="42666868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6755588" y="46548249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3387087" y="49623553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3005713" y="51232553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6832769" y="47544486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6900144" y="53109087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6944617" y="59985805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6812417" y="64408535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1509982" y="-54664422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1357582" y="-54512022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1434805" y="-5462384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1357582" y="-4931614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86645" y="-4801106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3529450" y="-4770600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6201355" y="-2503590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2631340" y="-2423278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6201355" y="-1730875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2631340" y="-1600461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6146337" y="1133881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5951735" y="3126644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2692995" y="1286769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2811017" y="3303653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5687360" y="4516384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5593325" y="4430456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2929374" y="4517535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2905027" y="4600717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094492" y="4760003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8532035" y="4915761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3077358" y="4892952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1502335" y="5083472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3324915" y="8294121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3574590" y="9953334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3641432" y="11444444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3690189" y="12736807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3725858" y="12818195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5178520" y="4822558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8379635" y="6593431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8074835" y="7138261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8201835" y="7228431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245710" y="-4699877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5714523" y="-4663492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52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6598622" y="-61232135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2193872" y="-44093199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6623247" y="-44021233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6454315" y="-40050239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2548000" y="-39948665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357550" y="-34632413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3487914" y="-34720513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1136802" y="-28877035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2881033" y="-25948360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3232444" y="-18645202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3513227" y="-13413828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3688618" y="-6287502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3432201" y="566333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3103187" y="7672173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2620479" y="14696149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3156072" y="22079865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2830232" y="29887115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2757208" y="38291415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3500527" y="43912698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3596828" y="51665846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3732197" y="58166915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3541824" y="65297382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3320241" y="72491552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3643269" y="80140029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3693373" y="86941619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3313714" y="93691060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3686566" y="100886667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3783379" y="109240698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3747625" y="113372811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74507" y="119188710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6973317" y="-34179254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6971719" y="-28943612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6906294" y="-22116931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6923764" y="-15835572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7143777" y="-8395557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6985391" y="-190648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6954267" y="6760331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6896661" y="13545704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6739944" y="20124121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6720664" y="27072240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6832265" y="32854770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6757832" y="39662412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6755588" y="43543793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3387087" y="46619097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3005713" y="48228097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6832769" y="44540030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6900144" y="50104631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6944617" y="56981349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6812417" y="61404079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1509982" y="-57668878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1357582" y="-57516478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1434805" y="-5762829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1357582" y="-5232060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86645" y="-5101552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3529450" y="-5071046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6201355" y="-2804036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2631340" y="-2723724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6201355" y="-2031321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2631340" y="-1900906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6146337" y="833435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5951735" y="2826199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2692995" y="986323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2811017" y="3003207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5687360" y="4215938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5593325" y="4130010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2929374" y="4217089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2905027" y="4300271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094492" y="4459557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8532035" y="4615316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3077358" y="4592506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1502335" y="4783026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3324915" y="7993675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3574590" y="9652889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3641432" y="11143999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3690189" y="12436361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3725858" y="12517749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5178520" y="4522112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8379635" y="6292986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8074835" y="6837816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8201835" y="6927986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245710" y="-5000322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5714523" y="-4963938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69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5250-9A8C-6648-5613-8527DA0E2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F6817-27F1-6CEE-A6E1-2D242AD41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b="0" i="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To design and implement a comprehensive system in C++ for managing a library.</a:t>
            </a:r>
            <a:endParaRPr lang="en-GB" sz="36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875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6598622" y="-64105967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2193872" y="-46967031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6623247" y="-46895065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6454315" y="-42924071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2548000" y="-42822497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357550" y="-37506245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3487914" y="-37594345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1136802" y="-31750867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2881033" y="-28822192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3232444" y="-21519034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3513227" y="-16287660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3688618" y="-9161334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3432201" y="-2307499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3103187" y="4798341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2620479" y="11822317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3156072" y="19206033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2830232" y="27013283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2757208" y="35417583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3500527" y="41038866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3596828" y="48792014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3732197" y="55293083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3541824" y="62423550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3320241" y="69617720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3643269" y="77266197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3693373" y="84067787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3313714" y="90817228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3686566" y="98012835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3783379" y="106366866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3747625" y="110498979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74507" y="116314878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6973317" y="-37053086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6971719" y="-31817444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6906294" y="-24990763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6923764" y="-18709404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7143777" y="-11269389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6985391" y="-3064480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6954267" y="3886499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6896661" y="10671872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6739944" y="17250289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6720664" y="24198408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6832265" y="29980938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6757832" y="36788580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6755588" y="40669961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3387087" y="43745265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3005713" y="45354265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6832769" y="41666198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6900144" y="47230799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6944617" y="54107517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6812417" y="58530247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1509982" y="-60542710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1357582" y="-60390310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1434805" y="-6050212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1357582" y="-5519443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86645" y="-538893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3529450" y="-5358429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6201355" y="-3091419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2631340" y="-3011107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6201355" y="-2318704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2631340" y="-2188290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6146337" y="546052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5951735" y="2538815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2692995" y="698940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2811017" y="2715824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5687360" y="3928555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5593325" y="3842627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2929374" y="3929706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2905027" y="4012888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094492" y="4172174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8532035" y="4327933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3077358" y="4305123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1502335" y="4495643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3324915" y="7706292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3574590" y="9365505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3641432" y="10856615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3690189" y="12148978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3725858" y="12230366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5178520" y="4234729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8379635" y="6005603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8074835" y="6550433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8201835" y="6640603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245710" y="-5287706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5714523" y="-5251321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11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6598622" y="-70768025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2193872" y="-53629089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6623247" y="-53557123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6454315" y="-49586129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2548000" y="-49484555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357550" y="-44168303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3487914" y="-44256403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1136802" y="-38412925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2881033" y="-35484250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3232444" y="-28181092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3513227" y="-22949718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3688618" y="-15823392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3432201" y="-8969557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3103187" y="-1863717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2620479" y="5160259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3156072" y="12543975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2830232" y="20351225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2757208" y="28755525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3500527" y="34376808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3596828" y="42129956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3732197" y="48631025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3541824" y="55761492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3320241" y="62955662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3643269" y="70604139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3693373" y="77405729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3313714" y="84155170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3686566" y="91350777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3783379" y="99704808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3747625" y="103836921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74507" y="109652820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6973317" y="-43715144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6971719" y="-38479502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6906294" y="-31652821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6923764" y="-25371462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7143777" y="-17931447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6985391" y="-9726538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6954267" y="-2775559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6896661" y="4009814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6739944" y="10588231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6720664" y="17536350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6832265" y="23318880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6757832" y="30126522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6755588" y="34007903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3387087" y="37083207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3005713" y="38692207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6832769" y="35004140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6900144" y="40568741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6944617" y="47445459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6812417" y="51868189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1509982" y="-67204768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1357582" y="-67052368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1434805" y="-6716418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1357582" y="-6185649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86645" y="-6055141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3529450" y="-6024635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6201355" y="-3757625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2631340" y="-3677313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6201355" y="-2984910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2631340" y="-2854495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6146337" y="-120153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5951735" y="1872610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2692995" y="32734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2811017" y="2049618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5687360" y="3262349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5593325" y="3176421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2929374" y="3263500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2905027" y="3346682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094492" y="3505968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8532035" y="3661727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3077358" y="3638917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1502335" y="3829437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3324915" y="7040086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3574590" y="8699300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3641432" y="10190410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3690189" y="11482772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3725858" y="11564160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5178520" y="3568523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8379635" y="5339397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8074835" y="5884227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8201835" y="5974397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245710" y="-5953911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5714523" y="-5917527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376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6598622" y="-77103510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2193872" y="-59964574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6623247" y="-59892608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6454315" y="-55921614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2548000" y="-55820040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357550" y="-50503788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3487914" y="-50591888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1136802" y="-44748410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2881033" y="-41819735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3232444" y="-34516577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3513227" y="-29285203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3688618" y="-22158877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3432201" y="-15305042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3103187" y="-8199202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2620479" y="-1175226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3156072" y="6208490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2830232" y="14015740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2757208" y="22420040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3500527" y="28041323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3596828" y="35794471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3732197" y="42295540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3541824" y="49426007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3320241" y="56620177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3643269" y="64268654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3693373" y="71070244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3313714" y="77819685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3686566" y="85015292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3783379" y="93369323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3747625" y="97501436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74507" y="103317335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6973317" y="-50050629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6971719" y="-44814987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6906294" y="-37988306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6923764" y="-31706947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7143777" y="-24266932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6985391" y="-16062023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6954267" y="-9111044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6896661" y="-2325671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6739944" y="4252746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6720664" y="11200865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6832265" y="16983395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6757832" y="23791037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6755588" y="27672418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3387087" y="30747722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3005713" y="32356722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6832769" y="28668655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6900144" y="34233256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6944617" y="41109974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6812417" y="45532704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1509982" y="-73540253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1357582" y="-73387853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1434805" y="-7349967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1357582" y="-6819198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86645" y="-6688689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3529450" y="-6658183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6201355" y="-4391174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2631340" y="-4310861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6201355" y="-3618458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2631340" y="-3488044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6146337" y="-753701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5951735" y="1239061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2692995" y="-600813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2811017" y="1416070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5687360" y="2628801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5593325" y="2542873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2929374" y="2629951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2905027" y="2713134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094492" y="2872420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8532035" y="3028178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3077358" y="3005369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1502335" y="3195888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3324915" y="6406538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3574590" y="8065751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3641432" y="9556861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3690189" y="10849224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3725858" y="10930611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5178520" y="2934975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8379635" y="4705848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8074835" y="5250678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8201835" y="5340848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245710" y="-6587460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5714523" y="-6551075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5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6598622" y="-84222762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2193872" y="-67083826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6623247" y="-67011860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6454315" y="-63040866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2548000" y="-62939292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357550" y="-57623040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3487914" y="-57711140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1136802" y="-51867662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2881033" y="-48938987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3232444" y="-41635829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3513227" y="-36404455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3688618" y="-29278129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3432201" y="-22424294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3103187" y="-15318454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2620479" y="-8294478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3156072" y="-910762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2830232" y="6896488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2757208" y="15300788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3500527" y="20922071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3596828" y="28675219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3732197" y="35176288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3541824" y="42306755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3320241" y="49500925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3643269" y="57149402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3693373" y="63950992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3313714" y="70700433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3686566" y="77896040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3783379" y="86250071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3747625" y="90382184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74507" y="96198083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6973317" y="-57169881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6971719" y="-51934239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6906294" y="-45107558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6923764" y="-38826199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7143777" y="-31386184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6985391" y="-23181275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6954267" y="-16230296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6896661" y="-9444923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6739944" y="-2866506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6720664" y="4081613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6832265" y="9864143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6757832" y="16671785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6755588" y="20553166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3387087" y="23628470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3005713" y="25237470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6832769" y="21549403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6900144" y="27114004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6944617" y="33990722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6812417" y="38413452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1509982" y="-80659505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1357582" y="-80507105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1434805" y="-8061892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1357582" y="-7531123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86645" y="-7400615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3529450" y="-7370108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6201355" y="-5103099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2631340" y="-5022786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6201355" y="-4330383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2631340" y="-4199969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6146337" y="-1465626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5951735" y="527136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2692995" y="-1312739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2811017" y="704145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5687360" y="1916875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5593325" y="1830948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2929374" y="1918026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2905027" y="2001208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094492" y="2160494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8532035" y="2316253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3077358" y="2293443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1502335" y="2483963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3324915" y="5694613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3574590" y="7353826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3641432" y="8844936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3690189" y="10137298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3725858" y="10218686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5178520" y="2223050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8379635" y="3993923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8074835" y="4538753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8201835" y="4628923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245710" y="-7299385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5714523" y="-7263000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12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6598622" y="-90819502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2193872" y="-73680566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6623247" y="-73608600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6454315" y="-69637606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2548000" y="-69536032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357550" y="-64219780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3487914" y="-64307880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1136802" y="-58464402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2881033" y="-55535727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3232444" y="-48232569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3513227" y="-43001195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3688618" y="-35874869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3432201" y="-29021034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3103187" y="-21915194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2620479" y="-14891218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3156072" y="-7507502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2830232" y="299748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2757208" y="8704048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3500527" y="14325331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3596828" y="22078479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3732197" y="28579548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3541824" y="35710015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3320241" y="42904185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3643269" y="50552662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3693373" y="57354252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3313714" y="64103693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3686566" y="71299300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3783379" y="79653331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3747625" y="83785444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74507" y="89601343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6973317" y="-63766621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6971719" y="-58530979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6906294" y="-51704298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6923764" y="-45422939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7143777" y="-37982924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6985391" y="-29778015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6954267" y="-22827036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6896661" y="-16041663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6739944" y="-9463246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6720664" y="-2515127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6832265" y="3267403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6757832" y="10075045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6755588" y="13956426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3387087" y="17031730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3005713" y="18640730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6832769" y="14952663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6900144" y="20517264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6944617" y="27393982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6812417" y="31816712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1509982" y="-87256245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1357582" y="-87103845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1434805" y="-8721566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1357582" y="-8190797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86645" y="-8060289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3529450" y="-8029782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6201355" y="-5762773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2631340" y="-5682460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6201355" y="-4990057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2631340" y="-4859643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6146337" y="-2125300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5951735" y="-132537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2692995" y="-1972413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2811017" y="44471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5687360" y="1257201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5593325" y="1171274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2929374" y="1258352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2905027" y="1341534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094492" y="1500820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8532035" y="1656579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3077358" y="1633769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1502335" y="1824289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3324915" y="5034939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3574590" y="6694152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3641432" y="8185262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3690189" y="9477624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3725858" y="9559012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5178520" y="1563376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8379635" y="3334249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8074835" y="3879079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8201835" y="3969249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245710" y="-7959059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5714523" y="-7922674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209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6598622" y="-96371218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2193872" y="-79232282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6623247" y="-79160316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6454315" y="-75189322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2548000" y="-75087748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357550" y="-69771496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3487914" y="-69859596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1136802" y="-64016118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2881033" y="-61087443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3232444" y="-53784285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3513227" y="-48552911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3688618" y="-41426585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3432201" y="-34572750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3103187" y="-27466910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2620479" y="-20442934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3156072" y="-13059218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2830232" y="-5251968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2757208" y="3152332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3500527" y="8773615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3596828" y="16526763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3732197" y="23027832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3541824" y="30158299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3320241" y="37352469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3643269" y="45000946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3693373" y="51802536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3313714" y="58551977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3686566" y="65747584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3783379" y="74101615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3747625" y="78233728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74507" y="84049627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6973317" y="-69318337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6971719" y="-64082695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6906294" y="-57256014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6923764" y="-50974655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7143777" y="-43534640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6985391" y="-35329731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6954267" y="-28378752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6896661" y="-21593379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6739944" y="-15014962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6720664" y="-8066843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6832265" y="-2284313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6757832" y="4523329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6755588" y="8404710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3387087" y="11480014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3005713" y="13089014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6832769" y="9400947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6900144" y="14965548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6944617" y="21842266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6812417" y="26264996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1509982" y="-92807961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1357582" y="-92655561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1434805" y="-9276737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1357582" y="-8745968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86645" y="-8615460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3529450" y="-8584954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6201355" y="-6317944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2631340" y="-6237632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6201355" y="-5545229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2631340" y="-5414815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6146337" y="-2680472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5951735" y="-687709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2692995" y="-2527584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2811017" y="-510700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5687360" y="702030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5593325" y="616102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2929374" y="703181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2905027" y="786363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094492" y="945649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8532035" y="1101407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3077358" y="1078598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1502335" y="1269118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3324915" y="4479767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3574590" y="6138980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3641432" y="7630090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3690189" y="8922453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3725858" y="900384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5178520" y="1008204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8379635" y="2779077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8074835" y="3323907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8201835" y="3414077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245710" y="-8514231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5714523" y="-8477846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442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6990506" y="-99571616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2585756" y="-82432680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7015131" y="-82360714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6846199" y="-78389720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2939884" y="-78288146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749434" y="-72971894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3879798" y="-73059994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1528686" y="-67216516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3272917" y="-64287841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3624328" y="-56984683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3905111" y="-51753309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4080502" y="-44626983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3824085" y="-37773148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3495071" y="-30667308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3012363" y="-23643332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3547956" y="-16259616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3222116" y="-8452366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3149092" y="-48066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3892411" y="5573217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3988712" y="13326365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4124081" y="19827434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3933708" y="26957901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3712125" y="34152071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4035153" y="41800548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4085257" y="48602138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3705598" y="55351579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4078450" y="62547186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4175263" y="70901217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4139509" y="75033330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666391" y="80849229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7365201" y="-72518735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7363603" y="-67283093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7298178" y="-60456412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7315648" y="-54175053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7535661" y="-46735038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7377275" y="-38530129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7346151" y="-31579150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7288545" y="-24793777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7131828" y="-18215360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7112548" y="-11267241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7224149" y="-5484711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7149716" y="1322931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7147472" y="5204312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3778971" y="8279616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3397597" y="9888616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7224653" y="6200549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7292028" y="11765150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7336501" y="18641868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7204301" y="23064598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1901866" y="-96008359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1749466" y="-95855959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1826689" y="-9596777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1749466" y="-9066008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-205239" y="-8935500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3921334" y="-8904994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6593239" y="-6637984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2239456" y="-6557672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6593239" y="-5865269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2239456" y="-5734855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6538221" y="-3000512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6343619" y="-1007749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2301111" y="-2847624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2419133" y="-830740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6079244" y="381990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5985209" y="296062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2537490" y="383141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2513143" y="466323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702608" y="625609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8923919" y="781368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2685474" y="758558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1894219" y="949078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2933031" y="4159727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3182706" y="5818941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3249548" y="7310050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3298305" y="8602413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3333974" y="8683801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5570404" y="688164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8771519" y="2459038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8466719" y="3003868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8593719" y="3094038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1853826" y="-8834270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6106407" y="-8797886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29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0779415" y="-6207473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3625335" y="10931463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0804040" y="11003429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0635108" y="14974423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3271207" y="15075997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61657" y="20392249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7668707" y="20304149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4682405" y="26147627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2938174" y="29076302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2586763" y="36379460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2305980" y="41610834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2130589" y="48737160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2387006" y="55590995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2716020" y="62696835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3198728" y="69720811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2663135" y="77104527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2988975" y="84911777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3061999" y="93316077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2318680" y="98937360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2222379" y="106690508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2087010" y="113191577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2277383" y="120322044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2498966" y="127516214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2175938" y="135164691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2125834" y="141966281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2505493" y="148715722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2132641" y="155911329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2035828" y="164265360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2071582" y="168397473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5544700" y="174213372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1154110" y="20845408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1152512" y="26081050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1087087" y="32907731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1104557" y="39189090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1324570" y="46629105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1166184" y="54834014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1135060" y="61784993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1077454" y="68570366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0920737" y="75148783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0901457" y="82096902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1013058" y="87879432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0938625" y="94687074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0936381" y="98568455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2432120" y="101643759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2813494" y="103252759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1013562" y="99564692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1080937" y="105129293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1125410" y="112006011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0993210" y="116428741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4309225" y="-2644216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4461625" y="-2491816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4384402" y="-260363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4461625" y="270405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6005852" y="400913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2289757" y="431420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382148" y="2698429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8450547" y="2778742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382148" y="3471145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8450547" y="3601559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327130" y="6335902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132528" y="8328665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8512202" y="6488789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8630224" y="850567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131847" y="9718404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225882" y="9632476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8748581" y="971955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8724234" y="9802737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6913699" y="9962023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2712828" y="10117782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8896565" y="10094972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4316872" y="10285492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9144122" y="13496141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9393797" y="15155355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9460639" y="16646465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9509396" y="17938827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9545065" y="18020215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640687" y="10024579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2560428" y="11795452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2255628" y="12340282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2382628" y="12430452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8064917" y="502143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104684" y="538528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128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2941699" y="-9636473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11463051" y="7502463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966324" y="7574429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797392" y="11545423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11108923" y="11646997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299373" y="16963249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169009" y="16875149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12520121" y="22718627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10775890" y="25647302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10424479" y="32950460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10143696" y="38181834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9968305" y="45308160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10224722" y="52161995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10553736" y="59267835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11036444" y="66291811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10500851" y="73675527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10826691" y="81482777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10899715" y="89887077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10156396" y="95508360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10060095" y="103261508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9924726" y="109762577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10115099" y="116893044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10336682" y="124087214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10013654" y="131735691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9963550" y="138537281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10343209" y="145286722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9970357" y="152482329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9873544" y="160836360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9909298" y="164968473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13382416" y="170784372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3316394" y="17416408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3314796" y="22652050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3249371" y="29478731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3266841" y="35760090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3486854" y="43200105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3328468" y="51405014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3297344" y="58355993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3239738" y="65141366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3083021" y="71719783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3063741" y="78667902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3175342" y="84450432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3100909" y="91258074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3098665" y="95139455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10269836" y="98214759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10651210" y="99823759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3175846" y="96135692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3243221" y="101700293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3287694" y="108577011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3155494" y="112999741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12146941" y="-6073216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12299341" y="-5920816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12222118" y="-603263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12299341" y="-72494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3843568" y="58013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10127473" y="88520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7455568" y="2355529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16288263" y="2435842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7455568" y="3128245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16288263" y="3258659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7510586" y="5993002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7705188" y="7985765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16349918" y="6145889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16467940" y="816277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7969563" y="9375504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8063598" y="9289576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16586297" y="937665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16561950" y="9459837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4751415" y="9619123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5124888" y="9774882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6734281" y="9752072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12154588" y="9942592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6981838" y="13153241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7231513" y="14812455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7298355" y="16303565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7347112" y="17595927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82781" y="17677315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8478403" y="9681679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5277288" y="11452552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5582088" y="11997382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5455088" y="12087552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15902633" y="159243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7942400" y="195628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710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2941699" y="-16298530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11463051" y="840406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966324" y="912372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797392" y="4883366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11108923" y="4984940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299373" y="10301192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169009" y="10213092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12520121" y="16056570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10775890" y="18985245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10424479" y="26288403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10143696" y="31519777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9968305" y="38646103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10224722" y="45499938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10553736" y="52605778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11036444" y="59629754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10500851" y="67013470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10826691" y="74820720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10899715" y="83225020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10156396" y="88846303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10060095" y="96599451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9924726" y="103100520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10115099" y="110230987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10336682" y="117425157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10013654" y="125073634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9963550" y="131875224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10343209" y="138624665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9970357" y="145820272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9873544" y="154174303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9909298" y="158306416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13382416" y="164122315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3316394" y="10754351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3314796" y="15989993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3249371" y="22816674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3266841" y="29098033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3486854" y="36538048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3328468" y="44742957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3297344" y="51693936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3239738" y="58479309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3083021" y="65057726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3063741" y="72005845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3175342" y="77788375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3100909" y="84596017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3098665" y="88477398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10269836" y="91552702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10651210" y="93161702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3175846" y="89473635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3243221" y="95038236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3287694" y="101914954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3155494" y="106337684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12146941" y="-12735273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12299341" y="-12582873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12222118" y="-1269469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12299341" y="-738700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3843568" y="-608191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10127473" y="-57768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7455568" y="1689324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16288263" y="1769636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7455568" y="2462039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16288263" y="2592453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7510586" y="5326796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7705188" y="7319559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16349918" y="5479684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16467940" y="7496568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7969563" y="8709299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8063598" y="8623371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16586297" y="8710449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16561950" y="8793632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4751415" y="8952918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5124888" y="9108676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6734281" y="9085867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12154588" y="9276386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6981838" y="12487036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7231513" y="14146249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7298355" y="15637359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7347112" y="16929722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82781" y="17011109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8478403" y="9015473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5277288" y="10786346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5582088" y="11331176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5455088" y="11421346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15902633" y="-506962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7942400" y="-470577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69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0528022" y="979714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3876728" y="18118650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0552647" y="18190616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0383715" y="22161610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3522600" y="22263184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713050" y="27579436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7417314" y="27491336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4933798" y="33334814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3189567" y="36263489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2838156" y="43566647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2557373" y="48798021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2381982" y="55924347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2638399" y="62778182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2967413" y="69884022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3450121" y="76907998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2914528" y="84291714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3240368" y="92098964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3313392" y="100503264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2570073" y="106124547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2473772" y="113877695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2338403" y="120378764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2528776" y="127509231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2750359" y="134703401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2427331" y="142351878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2377227" y="149153468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2756886" y="155902909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2384034" y="163098516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2287221" y="171452547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2322975" y="175584660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5796093" y="181400559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0902717" y="28032595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0901119" y="33268237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0835694" y="40094918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0853164" y="46376277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1073177" y="53816292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0914791" y="62021201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0883667" y="68972180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0826061" y="75757553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0669344" y="82335970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0650064" y="89284089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0761665" y="95066619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0687232" y="101874261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0684988" y="105755642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2683513" y="108830946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3064887" y="110439946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0762169" y="106751879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0829544" y="112316480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0874017" y="119193198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0741817" y="123615928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4560618" y="4542971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4713018" y="4695371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4635795" y="458355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4713018" y="989124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6257245" y="1119632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2541150" y="1150138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130755" y="3417148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8701940" y="3497460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130755" y="418986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8701940" y="4320278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75737" y="7054620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118865" y="904738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8763595" y="7207508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8881617" y="9224392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383240" y="10437123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477275" y="1035119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8999974" y="10438274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8975627" y="10521456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7165092" y="10680742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2461435" y="1083650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9147958" y="10813691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4568265" y="11004211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9395515" y="14214860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9645190" y="15874074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72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9712032" y="17365183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9760789" y="18657546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9796458" y="18738934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3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892080" y="10743297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4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2309035" y="1251417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2004235" y="1305900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2131235" y="1314917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75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8316310" y="1220862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7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356077" y="1257246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28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2941699" y="-21850244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11463051" y="-4711308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966324" y="-4639342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797392" y="-668348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11108923" y="-566774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299373" y="4749478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169009" y="4661378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12520121" y="10504856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10775890" y="13433531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10424479" y="20736689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10143696" y="25968063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9968305" y="33094389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10224722" y="39948224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10553736" y="47054064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11036444" y="54078040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10500851" y="61461756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10826691" y="69269006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10899715" y="77673306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10156396" y="83294589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10060095" y="91047737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9924726" y="97548806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10115099" y="104679273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10336682" y="111873443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10013654" y="119521920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9963550" y="126323510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10343209" y="133072951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9970357" y="140268558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9873544" y="148622589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9909298" y="152754702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13382416" y="158570601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3316394" y="5202637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3314796" y="10438279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3249371" y="17264960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3266841" y="23546319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3486854" y="30986334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3328468" y="39191243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3297344" y="46142222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3239738" y="52927595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3083021" y="59506012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3063741" y="66454131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3175342" y="72236661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3100909" y="79044303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3098665" y="82925684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10269836" y="86000988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10651210" y="87609988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3175846" y="83921921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3243221" y="89486522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3287694" y="96363240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3155494" y="100785970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12146941" y="-18286987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12299341" y="-18134587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12222118" y="-1824640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12299341" y="-1293871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3843568" y="-1163363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10127473" y="-1132857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7455568" y="1134152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16288263" y="1214465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7455568" y="1906868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16288263" y="2037282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7510586" y="4771625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7705188" y="6764388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16349918" y="4924512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16467940" y="6941396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7969563" y="8154127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8063598" y="8068199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16586297" y="8155278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16561950" y="8238460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4751415" y="8397746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5124888" y="8553505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6734281" y="8530695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12154588" y="8721215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6981838" y="11931864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7231513" y="13591078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7298355" y="15082188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7347112" y="16374550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82781" y="16455938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8478403" y="8460301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5277288" y="10231175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5582088" y="10776005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5455088" y="10866175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15902633" y="-1062133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7942400" y="-1025748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12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2941699" y="-26291611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11463051" y="-9152675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966324" y="-9080709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797392" y="-5109715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11108923" y="-5008141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299373" y="308111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169009" y="220011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12520121" y="6063489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10775890" y="8992164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10424479" y="16295322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10143696" y="21526696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9968305" y="28653022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10224722" y="35506857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10553736" y="42612697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11036444" y="49636673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10500851" y="57020389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10826691" y="64827639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10899715" y="73231939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10156396" y="78853222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10060095" y="86606370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9924726" y="93107439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10115099" y="100237906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10336682" y="107432076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10013654" y="115080553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9963550" y="121882143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10343209" y="128631584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9970357" y="135827191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9873544" y="144181222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9909298" y="148313335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13382416" y="154129234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3316394" y="761270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3314796" y="5996912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3249371" y="12823593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3266841" y="19104952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3486854" y="26544967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3328468" y="34749876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3297344" y="41700855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3239738" y="48486228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3083021" y="55064645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3063741" y="62012764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3175342" y="67795294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3100909" y="74602936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3098665" y="78484317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10269836" y="81559621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10651210" y="83168621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3175846" y="79480554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3243221" y="85045155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3287694" y="91921873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3155494" y="96344603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12146941" y="-22728354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12299341" y="-22575954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12222118" y="-2268777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12299341" y="-1738008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3843568" y="-1607500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10127473" y="-1576993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7455568" y="690015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16288263" y="770328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7455568" y="1462731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16288263" y="1593145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7510586" y="4327488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7705188" y="6320251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16349918" y="4480376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16467940" y="6497260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7969563" y="7709990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8063598" y="7624063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16586297" y="7711141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16561950" y="779432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4751415" y="7953609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5124888" y="8109368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6734281" y="8086558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12154588" y="8277078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6981838" y="11487728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7231513" y="13146941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7298355" y="14638051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7347112" y="15930414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82781" y="16011801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8478403" y="8016165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5277288" y="9787038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5582088" y="10331868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5455088" y="10422038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15902633" y="-1506270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7942400" y="-146988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554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2941699" y="-32953664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11463051" y="-15814728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966324" y="-15742762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797392" y="-11771768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11108923" y="-11670194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299373" y="-6353942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169009" y="-6442042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12520121" y="-598564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10775890" y="2330111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10424479" y="9633269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10143696" y="14864643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9968305" y="21990969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10224722" y="28844804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10553736" y="35950644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11036444" y="42974620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10500851" y="50358336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10826691" y="58165586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10899715" y="66569886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10156396" y="72191169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10060095" y="79944317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9924726" y="86445386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10115099" y="93575853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10336682" y="100770023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10013654" y="108418500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9963550" y="115220090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10343209" y="121969531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9970357" y="129165138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9873544" y="137519169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9909298" y="141651282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13382416" y="147467181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3316394" y="-5900783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3314796" y="-665141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3249371" y="6161540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3266841" y="12442899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3486854" y="19882914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3328468" y="28087823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3297344" y="35038802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3239738" y="41824175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3083021" y="48402592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3063741" y="55350711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3175342" y="61133241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3100909" y="67940883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3098665" y="71822264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10269836" y="74897568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10651210" y="76506568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3175846" y="72818501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3243221" y="78383102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3287694" y="85259820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3155494" y="89682550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12146941" y="-29390407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12299341" y="-29238007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12222118" y="-2934982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12299341" y="-2404213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3843568" y="-2273705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10127473" y="-2243199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7455568" y="23810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16288263" y="104123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7455568" y="796526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16288263" y="926940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7510586" y="3661283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7705188" y="5654046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16349918" y="3814170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16467940" y="5831054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7969563" y="704378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8063598" y="6957857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16586297" y="7044936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16561950" y="7128118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4751415" y="7287404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5124888" y="7443163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6734281" y="7420353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12154588" y="7610873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6981838" y="10821522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7231513" y="12480736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7298355" y="13971846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7347112" y="15264208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82781" y="15345596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8478403" y="7349959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5277288" y="9120833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5582088" y="9665663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5455088" y="9755833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15902633" y="-2172475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7942400" y="-2136090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347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2941699" y="-34390576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11463051" y="-17251640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966324" y="-17179674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797392" y="-13208680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11108923" y="-13107106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299373" y="-7790854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169009" y="-7878954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12520121" y="-2035476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10775890" y="893199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10424479" y="8196357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10143696" y="13427731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9968305" y="20554057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10224722" y="27407892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10553736" y="34513732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11036444" y="41537708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10500851" y="48921424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10826691" y="56728674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10899715" y="65132974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10156396" y="70754257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10060095" y="78507405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9924726" y="85008474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10115099" y="92138941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10336682" y="99333111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10013654" y="106981588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9963550" y="113783178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10343209" y="120532619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9970357" y="127728226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9873544" y="136082257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9909298" y="140214370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13382416" y="146030269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3316394" y="-7337695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3314796" y="-2102053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3249371" y="4724628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3266841" y="11005987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3486854" y="18446002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3328468" y="26650911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3297344" y="33601890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3239738" y="40387263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3083021" y="46965680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3063741" y="53913799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3175342" y="59696329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3100909" y="66503971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3098665" y="70385352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10269836" y="73460656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10651210" y="75069656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3175846" y="71381589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3243221" y="76946190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3287694" y="83822908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3155494" y="88245638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12146941" y="-30827319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12299341" y="-30674919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12222118" y="-3078673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12299341" y="-2547904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3843568" y="-2417396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10127473" y="-2386890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7455568" y="-119880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16288263" y="-39568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7455568" y="652834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16288263" y="783249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7510586" y="3517591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7705188" y="5510354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16349918" y="3670479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16467940" y="5687363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7969563" y="6900094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8063598" y="6814166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16586297" y="6901245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16561950" y="6984427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4751415" y="7143713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5124888" y="7299472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6734281" y="7276662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12154588" y="7467182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6981838" y="10677831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7231513" y="12337045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7298355" y="13828154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7347112" y="15120517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82781" y="15201905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8478403" y="7206268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5277288" y="8977142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5582088" y="9521972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5455088" y="9612142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15902633" y="-2316166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7942400" y="-2279782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32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2941699" y="-40660744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11463051" y="-23521808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966324" y="-23449842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797392" y="-19478848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11108923" y="-19377274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299373" y="-14061022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169009" y="-14149122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12520121" y="-8305644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10775890" y="-5376969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10424479" y="1926189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10143696" y="7157563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9968305" y="14283889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10224722" y="21137724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10553736" y="28243564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11036444" y="35267540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10500851" y="42651256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10826691" y="50458506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10899715" y="58862806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10156396" y="64484089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10060095" y="72237237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9924726" y="78738306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10115099" y="85868773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10336682" y="93062943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10013654" y="100711420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9963550" y="107513010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10343209" y="114262451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9970357" y="121458058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9873544" y="129812089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9909298" y="133944202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13382416" y="139760101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3316394" y="-13607863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3314796" y="-8372221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3249371" y="-1545540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3266841" y="4735819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3486854" y="12175834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3328468" y="20380743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3297344" y="27331722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3239738" y="34117095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3083021" y="40695512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3063741" y="47643631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3175342" y="53426161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3100909" y="60233803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3098665" y="64115184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10269836" y="67190488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10651210" y="68799488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3175846" y="65111421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3243221" y="70676022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3287694" y="77552740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3155494" y="81975470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12146941" y="-37097487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12299341" y="-36945087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12222118" y="-3705690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12299341" y="-3174921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3843568" y="-3044413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10127473" y="-3013907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7455568" y="-746897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16288263" y="-666584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7455568" y="25818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16288263" y="156232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7510586" y="2890575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7705188" y="4883338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16349918" y="3043462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16467940" y="5060346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7969563" y="6273077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8063598" y="6187149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16586297" y="6274228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16561950" y="6357410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4751415" y="6516696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5124888" y="6672455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6734281" y="6649645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12154588" y="6840165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6981838" y="10050814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7231513" y="11710028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7298355" y="13201138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7347112" y="14493500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82781" y="14574888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8478403" y="6579251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5277288" y="8350125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5582088" y="8894955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5455088" y="8985125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15902633" y="-2943183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7942400" y="-2906798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10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2941699" y="-46604342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11463051" y="-29465406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966324" y="-29393440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797392" y="-25422446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11108923" y="-25320872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299373" y="-20004620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169009" y="-20092720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12520121" y="-14249242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10775890" y="-11320567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10424479" y="-4017409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10143696" y="1213965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9968305" y="8340291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10224722" y="15194126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10553736" y="22299966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11036444" y="29323942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10500851" y="36707658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10826691" y="44514908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10899715" y="52919208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10156396" y="58540491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10060095" y="66293639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9924726" y="72794708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10115099" y="79925175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10336682" y="87119345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10013654" y="94767822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9963550" y="101569412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10343209" y="108318853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9970357" y="115514460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9873544" y="123868491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9909298" y="128000604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13382416" y="133816503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3316394" y="-19551461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3314796" y="-14315819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3249371" y="-7489138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3266841" y="-1207779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3486854" y="6232236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3328468" y="14437145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3297344" y="21388124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3239738" y="28173497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3083021" y="34751914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3063741" y="41700033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3175342" y="47482563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3100909" y="54290205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3098665" y="58171586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10269836" y="61246890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10651210" y="62855890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3175846" y="59167823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3243221" y="64732424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3287694" y="71609142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3155494" y="76031872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12146941" y="-43041085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12299341" y="-42888685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12222118" y="-4300050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12299341" y="-3769281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3843568" y="-3638773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10127473" y="-3608266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7455568" y="-1341257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16288263" y="-1260944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7455568" y="-568541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16288263" y="-438127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7510586" y="2296215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7705188" y="4288978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16349918" y="2449103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16467940" y="4465987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7969563" y="5678717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8063598" y="5592790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16586297" y="5679868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16561950" y="5763050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4751415" y="5922336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5124888" y="6078095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6734281" y="6055285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12154588" y="6245805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6981838" y="9456455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7231513" y="11115668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7298355" y="12606778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7347112" y="13899140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82781" y="13980528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8478403" y="5984892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5277288" y="7755765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5582088" y="8300595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5455088" y="8390765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15902633" y="-3537543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7942400" y="-3501158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497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2941699" y="-52678569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11463051" y="-35539633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966324" y="-35467667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797392" y="-31496673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11108923" y="-31395099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299373" y="-26078847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169009" y="-26166947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12520121" y="-20323469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10775890" y="-17394794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10424479" y="-10091636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10143696" y="-4860262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9968305" y="2266064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10224722" y="9119899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10553736" y="16225739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11036444" y="23249715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10500851" y="30633431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10826691" y="38440681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10899715" y="46844981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10156396" y="52466264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10060095" y="60219412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9924726" y="66720481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10115099" y="73850948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10336682" y="81045118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10013654" y="88693595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9963550" y="95495185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10343209" y="102244626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9970357" y="109440233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9873544" y="117794264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9909298" y="121926377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13382416" y="127742276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3316394" y="-25625688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3314796" y="-20390046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3249371" y="-13563365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3266841" y="-7282006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3486854" y="158009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3328468" y="8362918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3297344" y="15313897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3239738" y="22099270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3083021" y="28677687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3063741" y="35625806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3175342" y="41408336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3100909" y="48215978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3098665" y="52097359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10269836" y="55172663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10651210" y="56781663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3175846" y="53093596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3243221" y="58658197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3287694" y="65534915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3155494" y="69957645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12146941" y="-49115312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12299341" y="-48962912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12222118" y="-4907473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12299341" y="-437670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3843568" y="-4246195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10127473" y="-4215689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7455568" y="-1948679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16288263" y="-1868367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7455568" y="-1175964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16288263" y="-1045550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7510586" y="1688792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7705188" y="368155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16349918" y="1841680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16467940" y="3858564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7969563" y="5071295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8063598" y="4985367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16586297" y="5072446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16561950" y="5155628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4751415" y="5314914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5124888" y="5470672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6734281" y="5447863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12154588" y="5638383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6981838" y="8849032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7231513" y="10508245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7298355" y="11999355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7347112" y="13291718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82781" y="13373106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8478403" y="5377469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5277288" y="7148342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5582088" y="7693172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5455088" y="7783342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15902633" y="-4144966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7942400" y="-4108581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991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2941699" y="-58622169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11463051" y="-41483233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966324" y="-41411267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797392" y="-37440273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11108923" y="-37338699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299373" y="-32022447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169009" y="-32110547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12520121" y="-26267069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10775890" y="-23338394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10424479" y="-16035236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10143696" y="-10803862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9968305" y="-3677536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10224722" y="3176299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10553736" y="10282139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11036444" y="17306115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10500851" y="24689831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10826691" y="32497081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10899715" y="40901381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10156396" y="46522664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10060095" y="54275812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9924726" y="60776881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10115099" y="67907348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10336682" y="75101518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10013654" y="82749995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9963550" y="89551585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10343209" y="96301026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9970357" y="103496633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9873544" y="111850664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9909298" y="115982777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13382416" y="121798676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3316394" y="-31569288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3314796" y="-26333646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3249371" y="-19506965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3266841" y="-13225606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3486854" y="-5785591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3328468" y="2419318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3297344" y="9370297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3239738" y="16155670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3083021" y="22734087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3063741" y="29682206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3175342" y="35464736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3100909" y="42272378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3098665" y="46153759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10269836" y="49229063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10651210" y="50838063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3175846" y="47149996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3243221" y="52714597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3287694" y="59591315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3155494" y="64014045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12146941" y="-55058912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12299341" y="-54906512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12222118" y="-5501833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12299341" y="-497106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3843568" y="-4840555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10127473" y="-4810049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7455568" y="-2543039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16288263" y="-2462727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7455568" y="-1770324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16288263" y="-1639910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7510586" y="1094432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7705188" y="308719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16349918" y="1247320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16467940" y="3264204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7969563" y="4476935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8063598" y="4391007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16586297" y="4478086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16561950" y="4561268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4751415" y="4720554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5124888" y="4876312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6734281" y="4853503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12154588" y="5044023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6981838" y="8254672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7231513" y="9913885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7298355" y="11404995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7347112" y="12697358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82781" y="12778746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8478403" y="4783109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5277288" y="6553982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5582088" y="7098812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5455088" y="7188982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15902633" y="-4739326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7942400" y="-4702941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413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2941699" y="-62671655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11463051" y="-45532719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966324" y="-45460753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797392" y="-41489759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11108923" y="-41388185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299373" y="-36071933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169009" y="-36160033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12520121" y="-30316555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10775890" y="-27387880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10424479" y="-20084722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10143696" y="-14853348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9968305" y="-7727022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10224722" y="-873187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10553736" y="6232653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11036444" y="13256629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10500851" y="20640345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10826691" y="28447595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10899715" y="36851895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10156396" y="42473178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10060095" y="50226326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9924726" y="56727395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10115099" y="63857862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10336682" y="71052032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10013654" y="78700509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9963550" y="85502099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10343209" y="92251540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9970357" y="99447147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9873544" y="107801178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9909298" y="111933291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13382416" y="117749190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3316394" y="-35618774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3314796" y="-30383132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3249371" y="-23556451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3266841" y="-17275092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3486854" y="-9835077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3328468" y="-1630168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3297344" y="5320811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3239738" y="12106184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3083021" y="18684601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3063741" y="25632720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3175342" y="31415250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3100909" y="38222892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3098665" y="42104273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10269836" y="45179577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10651210" y="46788577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3175846" y="43100510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3243221" y="48665111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3287694" y="55541829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3155494" y="59964559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12146941" y="-59108398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12299341" y="-58955998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12222118" y="-5906781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12299341" y="-5376012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3843568" y="-5245504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10127473" y="-5214998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7455568" y="-2947988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16288263" y="-2867676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7455568" y="-2175273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16288263" y="-2044858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7510586" y="68948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7705188" y="2682247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16349918" y="842371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16467940" y="2859255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7969563" y="4071986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8063598" y="3986058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16586297" y="4073137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16561950" y="4156319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4751415" y="4315605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5124888" y="4471364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6734281" y="4448554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12154588" y="4639074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6981838" y="7849723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7231513" y="9508937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7298355" y="11000047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7347112" y="12292409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82781" y="12373797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8478403" y="4378160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5277288" y="6149034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5582088" y="6693864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5455088" y="6784034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15902633" y="-5144274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7942400" y="-5107890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024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2941699" y="-69203081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11463051" y="-52064145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966324" y="-51992179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797392" y="-48021185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11108923" y="-47919611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299373" y="-42603359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169009" y="-42691459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12520121" y="-36847981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10775890" y="-33919306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10424479" y="-26616148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10143696" y="-21384774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9968305" y="-14258448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10224722" y="-7404613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10553736" y="-298773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11036444" y="6725203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10500851" y="14108919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10826691" y="21916169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10899715" y="30320469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10156396" y="35941752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10060095" y="43694900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9924726" y="50195969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10115099" y="57326436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10336682" y="64520606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10013654" y="72169083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9963550" y="78970673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10343209" y="85720114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9970357" y="92915721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9873544" y="101269752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9909298" y="105401865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13382416" y="111217764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3316394" y="-42150200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3314796" y="-36914558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3249371" y="-30087877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3266841" y="-23806518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3486854" y="-16366503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3328468" y="-8161594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3297344" y="-1210615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3239738" y="5574758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3083021" y="12153175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3063741" y="19101294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3175342" y="24883824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3100909" y="31691466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3098665" y="35572847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10269836" y="38648151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10651210" y="40257151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3175846" y="36569084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3243221" y="42133685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3287694" y="49010403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3155494" y="53433133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12146941" y="-65639824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12299341" y="-65487424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12222118" y="-6559924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12299341" y="-6029155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3843568" y="-5898647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10127473" y="-5868140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7455568" y="-3601131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16288263" y="-3520818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7455568" y="-282841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16288263" y="-2698001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7510586" y="36341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7705188" y="2029104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16349918" y="189229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16467940" y="2206113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7969563" y="341884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8063598" y="3332916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16586297" y="3419994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16561950" y="3503176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4751415" y="3662462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5124888" y="3818221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6734281" y="3795411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12154588" y="3985931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6981838" y="719658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7231513" y="8855794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7298355" y="10346904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7347112" y="11639267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82781" y="11720654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8478403" y="3725018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5277288" y="5495891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5582088" y="6040721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5455088" y="6130891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15902633" y="-5797417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7942400" y="-5761032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81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0528022" y="-1179286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3876728" y="15959650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0552647" y="16031616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0383715" y="20002610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3522600" y="20104184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713050" y="25420436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7417314" y="25332336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4933798" y="31175814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3189567" y="34104489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2838156" y="41407647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2557373" y="46639021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2381982" y="53765347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2638399" y="60619182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2967413" y="67725022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3450121" y="74748998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2914528" y="82132714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3240368" y="89939964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3313392" y="98344264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2570073" y="103965547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2473772" y="111718695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2338403" y="118219764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2528776" y="125350231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2750359" y="132544401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2427331" y="140192878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2377227" y="146994468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2756886" y="153743909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2384034" y="160939516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2287221" y="169293547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2322975" y="173425660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5796093" y="179241559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0902717" y="25873595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0901119" y="31109237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0835694" y="37935918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0853164" y="44217277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1073177" y="51657292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0914791" y="59862201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0883667" y="66813180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0826061" y="73598553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0669344" y="80176970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0650064" y="87125089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0761665" y="92907619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0687232" y="99715261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0684988" y="103596642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2683513" y="106671946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3064887" y="108280946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0762169" y="104592879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0829544" y="110157480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0874017" y="117034198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0741817" y="121456928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4560618" y="2383971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4713018" y="2536371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4635795" y="242455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4713018" y="773224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6257245" y="903732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2541150" y="934238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130755" y="3201248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8701940" y="3281560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130755" y="397396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8701940" y="4104378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75737" y="6838720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118865" y="883148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8763595" y="6991608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8881617" y="9008492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383240" y="10221223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477275" y="1013529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8999974" y="10222374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8975627" y="10305556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7165092" y="10464842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2461435" y="1062060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9147958" y="10597791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4568265" y="10788311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9395515" y="13998960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9645190" y="15658174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9712032" y="17149283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9760789" y="18441646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9796458" y="18523034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892080" y="10527397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2309035" y="1229827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2004235" y="1284310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2131235" y="1293327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8316310" y="1004962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356077" y="1041346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779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2941699" y="-75277305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11463051" y="-58138369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966324" y="-58066403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797392" y="-54095409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11108923" y="-53993835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299373" y="-48677583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169009" y="-48765683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12520121" y="-42922205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10775890" y="-39993530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10424479" y="-32690372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10143696" y="-27458998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9968305" y="-20332672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10224722" y="-13478837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10553736" y="-6372997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11036444" y="650979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10500851" y="8034695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10826691" y="15841945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10899715" y="24246245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10156396" y="29867528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10060095" y="37620676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9924726" y="44121745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10115099" y="51252212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10336682" y="58446382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10013654" y="66094859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9963550" y="72896449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10343209" y="79645890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9970357" y="86841497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9873544" y="95195528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9909298" y="99327641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13382416" y="105143540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3316394" y="-48224424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3314796" y="-42988782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3249371" y="-36162101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3266841" y="-29880742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3486854" y="-22440727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3328468" y="-14235818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3297344" y="-7284839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3239738" y="-499466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3083021" y="6078951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3063741" y="13027070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3175342" y="18809600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3100909" y="25617242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3098665" y="29498623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10269836" y="32573927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10651210" y="34182927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3175846" y="30494860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3243221" y="36059461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3287694" y="42936179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3155494" y="47358909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12146941" y="-71714048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12299341" y="-71561648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12222118" y="-7167346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12299341" y="-6636577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3843568" y="-6506069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10127473" y="-6475563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7455568" y="-4208553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16288263" y="-4128241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7455568" y="-3435838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16288263" y="-330542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7510586" y="-571081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7705188" y="1421682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16349918" y="-418193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16467940" y="1598690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7969563" y="2811421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8063598" y="2725493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16586297" y="2812572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16561950" y="2895754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4751415" y="3055040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5124888" y="3210799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6734281" y="3187989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12154588" y="3378509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6981838" y="6589158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7231513" y="8248372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7298355" y="9739482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7347112" y="11031844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82781" y="11113232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8478403" y="3117595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5277288" y="4888469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5582088" y="5433299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5455088" y="5523469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15902633" y="-6404839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7942400" y="-6368455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683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2941699" y="-82396562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11463051" y="-65257626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966324" y="-65185660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797392" y="-61214666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11108923" y="-61113092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299373" y="-55796840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169009" y="-55884940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12520121" y="-50041462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10775890" y="-47112787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10424479" y="-39809629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10143696" y="-34578255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9968305" y="-27451929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10224722" y="-20598094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10553736" y="-13492254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11036444" y="-6468278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10500851" y="915438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10826691" y="8722688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10899715" y="17126988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10156396" y="22748271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10060095" y="30501419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9924726" y="37002488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10115099" y="44132955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10336682" y="51327125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10013654" y="58975602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9963550" y="65777192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10343209" y="72526633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9970357" y="79722240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9873544" y="88076271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9909298" y="92208384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13382416" y="98024283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3316394" y="-55343681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3314796" y="-50108039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3249371" y="-43281358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3266841" y="-36999999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3486854" y="-29559984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3328468" y="-21355075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3297344" y="-14404096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3239738" y="-7618723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3083021" y="-1040306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3063741" y="5907813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3175342" y="11690343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3100909" y="18497985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3098665" y="22379366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10269836" y="25454670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10651210" y="27063670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3175846" y="23375603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3243221" y="28940204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3287694" y="35816922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3155494" y="40239652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12146941" y="-78833305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12299341" y="-78680905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12222118" y="-7879272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12299341" y="-7348503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3843568" y="-7217995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10127473" y="-7187488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7455568" y="-4920479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16288263" y="-4840166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7455568" y="-4147763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16288263" y="-4017349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7510586" y="-1283006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7705188" y="709756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16349918" y="-1130119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16467940" y="886765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7969563" y="2099495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8063598" y="2013568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16586297" y="2100646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16561950" y="2183828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4751415" y="2343114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5124888" y="2498873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6734281" y="2476063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12154588" y="2666583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6981838" y="5877233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7231513" y="7536446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7298355" y="9027556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7347112" y="10319918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82781" y="10401306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8478403" y="2405670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5277288" y="4176543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5582088" y="4721373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5455088" y="4811543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15902633" y="-7116765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7942400" y="-7080380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32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2941699" y="-89189245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11463051" y="-72050309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966324" y="-71978343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797392" y="-68007349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11108923" y="-67905775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299373" y="-62589523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169009" y="-62677623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12520121" y="-56834145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10775890" y="-53905470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10424479" y="-46602312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10143696" y="-41370938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9968305" y="-34244612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10224722" y="-27390777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10553736" y="-20284937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11036444" y="-13260961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10500851" y="-5877245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10826691" y="1930005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10899715" y="10334305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10156396" y="15955588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10060095" y="23708736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9924726" y="30209805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10115099" y="37340272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10336682" y="44534442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10013654" y="52182919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9963550" y="58984509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10343209" y="65733950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9970357" y="72929557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9873544" y="81283588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9909298" y="85415701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13382416" y="91231600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3316394" y="-62136364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3314796" y="-56900722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3249371" y="-50074041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3266841" y="-43792682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3486854" y="-36352667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3328468" y="-28147758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3297344" y="-21196779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3239738" y="-14411406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3083021" y="-7832989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3063741" y="-884870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3175342" y="4897660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3100909" y="11705302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3098665" y="15586683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10269836" y="18661987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10651210" y="20270987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3175846" y="16582920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3243221" y="22147521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3287694" y="29024239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3155494" y="33446969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12146941" y="-85625988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12299341" y="-85473588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12222118" y="-8558540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12299341" y="-8027771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3843568" y="-7897263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10127473" y="-7866757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7455568" y="-5599747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16288263" y="-5519435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7455568" y="-4827032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16288263" y="-4696617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7510586" y="-1962275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7705188" y="30488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16349918" y="-1809387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16467940" y="207496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7969563" y="1420227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8063598" y="1334299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16586297" y="1421378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16561950" y="1504560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4751415" y="1663846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5124888" y="1819605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6734281" y="1796795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12154588" y="1987315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6981838" y="5197964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7231513" y="6857178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7298355" y="8348288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7347112" y="9640650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82781" y="9722038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8478403" y="1726401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5277288" y="3497275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5582088" y="4042105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5455088" y="4132275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15902633" y="-7796033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7942400" y="-7759649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61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2941699" y="-95590044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11463051" y="-78451108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966324" y="-78379142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797392" y="-74408148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11108923" y="-74306574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299373" y="-68990322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169009" y="-69078422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12520121" y="-63234944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10775890" y="-60306269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10424479" y="-53003111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10143696" y="-47771737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9968305" y="-40645411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10224722" y="-33791576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10553736" y="-26685736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11036444" y="-19661760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10500851" y="-12278044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10826691" y="-4470794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10899715" y="3933506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10156396" y="9554789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10060095" y="17307937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9924726" y="23809006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10115099" y="30939473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10336682" y="38133643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10013654" y="45782120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9963550" y="52583710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10343209" y="59333151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9970357" y="66528758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9873544" y="74882789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9909298" y="79014902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13382416" y="84830801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3316394" y="-68537163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3314796" y="-63301521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3249371" y="-56474840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3266841" y="-50193481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3486854" y="-42753466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3328468" y="-34548557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3297344" y="-27597578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3239738" y="-20812205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3083021" y="-14233788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3063741" y="-7285669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3175342" y="-1503139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3100909" y="5304503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3098665" y="9185884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10269836" y="12261188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10651210" y="13870188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3175846" y="10182121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3243221" y="15746722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3287694" y="22623440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3155494" y="27046170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12146941" y="-92026787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12299341" y="-91874387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12222118" y="-9198620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12299341" y="-8667851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3843568" y="-8537343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10127473" y="-8506837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7455568" y="-6239827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16288263" y="-6159514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7455568" y="-5467111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16288263" y="-5336697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7510586" y="-2602355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7705188" y="-609591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16349918" y="-2449467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16467940" y="-432583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7969563" y="780147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8063598" y="694219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16586297" y="781298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16561950" y="864480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4751415" y="1023766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5124888" y="1179525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6734281" y="1156715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12154588" y="1347235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6981838" y="4557884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7231513" y="6217098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7298355" y="7708208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7347112" y="9000570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82781" y="9081958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8478403" y="1086321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5277288" y="2857195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5582088" y="3402025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5455088" y="3492195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15902633" y="-8436113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7942400" y="-8399728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680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2941699" y="-98790449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11463051" y="-81651513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966324" y="-81579547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797392" y="-77608553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11108923" y="-77506979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299373" y="-72190727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169009" y="-72278827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12520121" y="-66435349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10775890" y="-63506674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10424479" y="-56203516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10143696" y="-50972142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9968305" y="-43845816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10224722" y="-36991981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10553736" y="-29886141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11036444" y="-22862165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10500851" y="-15478449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10826691" y="-7671199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10899715" y="733101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10156396" y="6354384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10060095" y="14107532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9924726" y="20608601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10115099" y="27739068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10336682" y="34933238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10013654" y="42581715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9963550" y="49383305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10343209" y="56132746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9970357" y="63328353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9873544" y="71682384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9909298" y="75814497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13382416" y="81630396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3316394" y="-71737568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3314796" y="-66501926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3249371" y="-59675245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3266841" y="-53393886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3486854" y="-45953871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3328468" y="-37748962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3297344" y="-30797983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3239738" y="-24012610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3083021" y="-17434193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3063741" y="-10486074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3175342" y="-4703544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3100909" y="2104098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3098665" y="5985479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10269836" y="9060783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10651210" y="10669783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3175846" y="6981716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3243221" y="12546317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3287694" y="19423035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3155494" y="23845765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12146941" y="-95227192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12299341" y="-95074792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12222118" y="-9518661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12299341" y="-8987891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3843568" y="-8857383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10127473" y="-8826877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7455568" y="-6559867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16288263" y="-6479555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7455568" y="-5787152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16288263" y="-5656738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7510586" y="-2922395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7705188" y="-929632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16349918" y="-2769507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16467940" y="-752623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7969563" y="460107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8063598" y="374179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16586297" y="461258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16561950" y="544440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4751415" y="703726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5124888" y="859484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6734281" y="836675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12154588" y="1027195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6981838" y="4237844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7231513" y="5897057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7298355" y="7388167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7347112" y="8680530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82781" y="8761918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8478403" y="766281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5277288" y="2537154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5582088" y="3081984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5455088" y="3172154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15902633" y="-8756154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7942400" y="-8719769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795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0021677" y="-6044163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4383073" y="11094773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0046302" y="11166739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9877370" y="15137733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4028945" y="15239307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219395" y="20555559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6910969" y="20467459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5440143" y="26310937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3695912" y="29239612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3344501" y="36542770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3063718" y="41774144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2888327" y="48900470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3144744" y="55754305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3473758" y="62860145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3956466" y="69884121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3420873" y="77267837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3746713" y="85075087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3819737" y="93479387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3076418" y="99100670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2980117" y="106853818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2844748" y="113354887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3035121" y="120485354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3256704" y="127679524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2933676" y="135328001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2883572" y="142129591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3263231" y="148879032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2890379" y="156074639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2793566" y="164428670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2829320" y="168560783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6302438" y="174376682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0396372" y="21008718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0394774" y="26244360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0329349" y="33071041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0346819" y="39352400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0566832" y="46792415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0408446" y="54997324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0377322" y="61948303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0319716" y="68733676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0162999" y="75312093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0143719" y="82260212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0255320" y="88042742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0180887" y="94850384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0178643" y="98731765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3189858" y="101807069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3571232" y="103416069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0255824" y="99728002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0323199" y="105292603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0367672" y="112169321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0235472" y="116592051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5066963" y="-2480906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5219363" y="-2328506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5142140" y="-244032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5219363" y="286736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6763590" y="417244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3047495" y="447751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375590" y="2714760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9208285" y="2795073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375590" y="3487476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9208285" y="3617890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430608" y="6352233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625210" y="8344996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9269940" y="6505120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9387962" y="8522004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889585" y="9734735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983620" y="9648807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9506319" y="9735886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9481972" y="9819068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7671437" y="9978354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1955090" y="10134113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9654303" y="10111303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5074610" y="10301823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9901860" y="13512472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0151535" y="15171686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0218377" y="16662796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0267134" y="17955158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0302803" y="18036546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1398425" y="10040910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1802690" y="11811783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1497890" y="12356613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1624890" y="12446783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8822655" y="518474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862422" y="554859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074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0021677" y="-103884982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4383073" y="-86746046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0046302" y="-86674080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9877370" y="-82703086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4028945" y="-82601512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219395" y="-77285260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6910969" y="-77373360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5440143" y="-71529882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3695912" y="-68601207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3344501" y="-61298049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3063718" y="-56066675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2888327" y="-48940349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3144744" y="-42086514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3473758" y="-34980674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3956466" y="-27956698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3420873" y="-20572982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3746713" y="-12765732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3819737" y="-4361432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3076418" y="1259851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2980117" y="9012999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2844748" y="15514068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3035121" y="22644535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3256704" y="29838705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2933676" y="37487182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2883572" y="44288772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3263231" y="51038213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2890379" y="58233820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2793566" y="66587851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2829320" y="70719964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6302438" y="76535863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0396372" y="-76832101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0394774" y="-71596459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0329349" y="-64769778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0346819" y="-58488419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0566832" y="-51048404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0408446" y="-42843495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0377322" y="-35892516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0319716" y="-29107143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0162999" y="-22528726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0143719" y="-15580607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0255320" y="-9798077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0180887" y="-2990435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0178643" y="890946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3189858" y="3966250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3571232" y="5575250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0255824" y="1887183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0323199" y="7451784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0367672" y="14328502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0235472" y="18751232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5066963" y="-100321725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5219363" y="-100169325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5142140" y="-10028114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5219363" y="-9497345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6763590" y="-9366837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3047495" y="-9336330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375590" y="-7069321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9208285" y="-6989008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375590" y="-6296605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9208285" y="-6166191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430608" y="-3431848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625210" y="-1439085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9269940" y="-3278961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9387962" y="-1262077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889585" y="-49346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983620" y="-135274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9506319" y="-48195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9481972" y="34986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7671437" y="194272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1955090" y="350031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9654303" y="327221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5074610" y="517741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9901860" y="3728391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0151535" y="5387604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0218377" y="6878714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0267134" y="8171076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0302803" y="8252464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1398425" y="256828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1802690" y="2027701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1497890" y="2572531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1624890" y="2662701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8822655" y="-9265607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862422" y="-9229222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009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7140924" y="-103362467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2736174" y="-86223531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7165549" y="-86151565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6996617" y="-82180571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3090302" y="-82078997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899852" y="-76762745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4030216" y="-76850845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1679104" y="-71007367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3423335" y="-68078692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3774746" y="-60775534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4055529" y="-55544160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4230920" y="-48417834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3974503" y="-41563999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3645489" y="-34458159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3162781" y="-27434183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3698374" y="-20050467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3372534" y="-12243217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3299510" y="-3838917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4042829" y="1782366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4139130" y="9535514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4274499" y="16036583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4084126" y="23167050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3862543" y="30361220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4185571" y="38009697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4235675" y="44811287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3856016" y="51560728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4228868" y="58756335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4325681" y="67110366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4289927" y="71242479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816809" y="77058378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7515619" y="-76309586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7514021" y="-71073944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7448596" y="-64247263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7466066" y="-57965904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7686079" y="-50525889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7527693" y="-42320980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7496569" y="-35370001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7438963" y="-28584628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7282246" y="-22006211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7262966" y="-15058092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7374567" y="-9275562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7300134" y="-2467920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7297890" y="1413461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3929389" y="4488765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3548015" y="6097765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7375071" y="2409698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7442446" y="7974299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7486919" y="14851017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7354719" y="19273747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2052284" y="-99799210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1899884" y="-99646810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1977107" y="-9975862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1899884" y="-9445093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-355657" y="-931458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4071752" y="-9284079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6743657" y="-7017069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2089038" y="-6936757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6743657" y="-6244354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2089038" y="-6113940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6688639" y="-3379597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6494037" y="-1386834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2150693" y="-3226709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2268715" y="-1209825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6229662" y="2905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6135627" y="-83022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2387072" y="4056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2362725" y="87238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552190" y="246524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9074337" y="402283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2535056" y="379473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2044637" y="569993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2782613" y="3780642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3032288" y="5439855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3099130" y="6930965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3147887" y="8223328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3183556" y="8304716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5720822" y="309079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8921937" y="2079953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8617137" y="2624783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8744137" y="2714953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1703408" y="-9213356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6256825" y="-9176971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016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8591324" y="-106503509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4186574" y="-89364573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8615949" y="-89292607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8447017" y="-85321613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4540702" y="-85220039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4350252" y="-79903787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5480616" y="-79991887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3129504" y="-74148409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4873735" y="-71219734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5225146" y="-63916576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5505929" y="-58685202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5681320" y="-51558876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5424903" y="-44705041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5095889" y="-37599201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4613181" y="-30575225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5148774" y="-23191509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4822934" y="-15384259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4749910" y="-6979959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5493229" y="-1358676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5589530" y="6394472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5724899" y="12895541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5534526" y="20026008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5312943" y="27220178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5635971" y="34868655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5686075" y="41670245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5306416" y="48419686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5679268" y="55615293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5776081" y="63969324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5740327" y="68101437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267209" y="73917336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8966019" y="-79450628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8964421" y="-74214986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8898996" y="-67388305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8916466" y="-61106946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9136479" y="-53666931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8978093" y="-45462022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8946969" y="-38511043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8889363" y="-31725670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8732646" y="-25147253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8713366" y="-18199134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8824967" y="-12416604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8750534" y="-5608962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8748290" y="-1727581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5379789" y="1347723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4998415" y="2956723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8825471" y="-731344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8892846" y="4833257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8937319" y="11709975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8805119" y="16132705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3502684" y="-102940252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3350284" y="-102787852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3427507" y="-10289967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3350284" y="-9759197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-1806057" y="-9628689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5522152" y="-9598183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8194057" y="-733117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638638" y="-7250861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8194057" y="-6558458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638638" y="-6428044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8139039" y="-3693701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7944437" y="-1700938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700293" y="-3540813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818315" y="-1523929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7680062" y="-311198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7586027" y="-397126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936672" y="-310048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912325" y="-226865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-898210" y="-67579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10524737" y="88178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084656" y="65369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3495037" y="255889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332213" y="3466538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581888" y="5125751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648730" y="6616861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697487" y="7909224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3156" y="7990612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7171222" y="-5024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10372337" y="1765848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10067537" y="2310678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10194537" y="2400848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53008" y="-9527460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7707225" y="-9491075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532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8591324" y="-112577737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4186574" y="-95438801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8615949" y="-95366835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8447017" y="-91395841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4540702" y="-91294267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4350252" y="-85978015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5480616" y="-86066115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3129504" y="-80222637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4873735" y="-77293962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5225146" y="-69990804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5505929" y="-64759430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5681320" y="-57633104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5424903" y="-50779269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5095889" y="-43673429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4613181" y="-36649453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5148774" y="-29265737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4822934" y="-21458487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4749910" y="-13054187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5493229" y="-7432904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5589530" y="320244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5724899" y="6821313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5534526" y="13951780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5312943" y="21145950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5635971" y="28794427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5686075" y="35596017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5306416" y="42345458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5679268" y="49541065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5776081" y="57895096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5740327" y="62027209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267209" y="67843108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8966019" y="-85524856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8964421" y="-80289214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8898996" y="-73462533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8916466" y="-67181174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9136479" y="-59741159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8978093" y="-51536250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8946969" y="-44585271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8889363" y="-37799898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8732646" y="-31221481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8713366" y="-24273362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8824967" y="-18490832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8750534" y="-11683190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8748290" y="-7801809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5379789" y="-4726505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4998415" y="-3117505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8825471" y="-6805572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8892846" y="-1240971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8937319" y="5635747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8805119" y="10058477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3502684" y="-109014480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3350284" y="-108862080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3427507" y="-10897389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3350284" y="-10366620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-1806057" y="-10236112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5522152" y="-10205606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8194057" y="-7938596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638638" y="-7858284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8194057" y="-7165881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638638" y="-7035467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8139039" y="-4301124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7944437" y="-2308361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700293" y="-4148236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818315" y="-2131352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7680062" y="-918621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7586027" y="-1004549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936672" y="-917470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912325" y="-834288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-898210" y="-675002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10524737" y="-519244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084656" y="-542053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3495037" y="-351533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332213" y="2859115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581888" y="4518328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648730" y="6009438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697487" y="7301801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3156" y="7383189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7171222" y="-612447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10372337" y="1158426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10067537" y="1703256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10194537" y="1793426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53008" y="-10134883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7707225" y="-10098498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517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0528022" y="-6106886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3876728" y="11032050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0552647" y="11104016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0383715" y="15075010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3522600" y="15176584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713050" y="20492836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7417314" y="20404736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4933798" y="26248214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3189567" y="29176889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2838156" y="36480047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2557373" y="41711421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2381982" y="48837747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2638399" y="55691582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2967413" y="62797422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3450121" y="69821398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2914528" y="77205114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3240368" y="85012364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3313392" y="93416664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2570073" y="99037947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2473772" y="106791095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2338403" y="113292164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2528776" y="120422631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2750359" y="127616801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2427331" y="135265278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2377227" y="142066868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2756886" y="148816309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2384034" y="156011916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2287221" y="164365947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2322975" y="168498060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5796093" y="174313959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0902717" y="20945995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0901119" y="26181637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0835694" y="33008318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0853164" y="39289677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1073177" y="46729692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0914791" y="54934601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0883667" y="61885580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0826061" y="68670953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0669344" y="75249370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0650064" y="82197489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0761665" y="87980019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0687232" y="94787661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0684988" y="98669042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2683513" y="101744346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3064887" y="103353346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0762169" y="99665279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0829544" y="105229880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0874017" y="112106598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0741817" y="116529328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4560618" y="-2543629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4713018" y="-2391229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4635795" y="-250304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4713018" y="280464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6257245" y="410972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2541150" y="441478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130755" y="2708488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8701940" y="2788800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130755" y="348120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8701940" y="3611618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75737" y="6345960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118865" y="833872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8763595" y="6498848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8881617" y="8515732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383240" y="9728463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477275" y="964253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8999974" y="9729614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8975627" y="9812796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7165092" y="9972082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2461435" y="1012784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9147958" y="10105031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4568265" y="10295551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9395515" y="13506200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9645190" y="15165414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9712032" y="16656523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9760789" y="17948886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9796458" y="18030274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892080" y="10034637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2309035" y="1180551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2004235" y="1235034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2131235" y="1244051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8316310" y="512202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356077" y="548586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92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8591324" y="-119305104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4186574" y="-102166168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8615949" y="-102094202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8447017" y="-98123208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4540702" y="-98021634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4350252" y="-92705382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5480616" y="-92793482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3129504" y="-86950004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4873735" y="-84021329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5225146" y="-76718171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5505929" y="-71486797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5681320" y="-64360471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5424903" y="-57506636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5095889" y="-50400796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4613181" y="-43376820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5148774" y="-35993104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4822934" y="-28185854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4749910" y="-19781554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5493229" y="-14160271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5589530" y="-6407123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5724899" y="93946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5534526" y="7224413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5312943" y="14418583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5635971" y="22067060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5686075" y="28868650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5306416" y="35618091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5679268" y="42813698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5776081" y="51167729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5740327" y="55299842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267209" y="61115741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8966019" y="-92252223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8964421" y="-87016581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8898996" y="-80189900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8916466" y="-73908541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9136479" y="-66468526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8978093" y="-58263617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8946969" y="-51312638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8889363" y="-44527265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8732646" y="-37948848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8713366" y="-31000729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8824967" y="-25218199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8750534" y="-18410557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8748290" y="-14529176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5379789" y="-11453872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4998415" y="-9844872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8825471" y="-13532939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8892846" y="-7968338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8937319" y="-1091620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8805119" y="3331110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3502684" y="-115741847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3350284" y="-115589447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3427507" y="-11570126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3350284" y="-11039357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-1806057" y="-10908849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5522152" y="-10878343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8194057" y="-8611333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638638" y="-8531020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8194057" y="-7838617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638638" y="-7708203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8139039" y="-4973861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7944437" y="-2981097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700293" y="-4820973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818315" y="-2804089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7680062" y="-1591358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7586027" y="-1677286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936672" y="-1590207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912325" y="-1507025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-898210" y="-1347739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10524737" y="-1191980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084656" y="-1214790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3495037" y="-1024270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332213" y="2186378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581888" y="3845592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648730" y="5336702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697487" y="6629064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3156" y="6710452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7171222" y="-1285184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10372337" y="485689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10067537" y="1030519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10194537" y="1120689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53008" y="-10807619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7707225" y="-10771234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274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8591324" y="-125052761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4186574" y="-107913825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8615949" y="-107841859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8447017" y="-103870865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4540702" y="-103769291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4350252" y="-98453039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5480616" y="-98541139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3129504" y="-92697661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4873735" y="-89768986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5225146" y="-82465828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5505929" y="-77234454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5681320" y="-70108128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5424903" y="-63254293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5095889" y="-56148453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4613181" y="-49124477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5148774" y="-41740761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4822934" y="-33933511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4749910" y="-25529211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5493229" y="-19907928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5589530" y="-12154780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5724899" y="-5653711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5534526" y="1476756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5312943" y="8670926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5635971" y="16319403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5686075" y="23120993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5306416" y="29870434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5679268" y="37066041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5776081" y="45420072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5740327" y="49552185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267209" y="55368084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8966019" y="-97999880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8964421" y="-92764238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8898996" y="-85937557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8916466" y="-79656198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9136479" y="-72216183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8978093" y="-64011274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8946969" y="-57060295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8889363" y="-50274922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8732646" y="-43696505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8713366" y="-36748386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8824967" y="-30965856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8750534" y="-24158214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8748290" y="-20276833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5379789" y="-17201529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4998415" y="-15592529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8825471" y="-19280596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8892846" y="-13715995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8937319" y="-6839277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8805119" y="-2416547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3502684" y="-121489504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3350284" y="-121337104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3427507" y="-12144892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3350284" y="-11614123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-1806057" y="-11483615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5522152" y="-11453108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8194057" y="-9186099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638638" y="-9105786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8194057" y="-8413383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638638" y="-8282969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8139039" y="-5548626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7944437" y="-3555863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700293" y="-5395738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818315" y="-3378854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7680062" y="-2166124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7586027" y="-2252051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936672" y="-2164973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912325" y="-2081791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-898210" y="-1922505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10524737" y="-1766746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084656" y="-1789556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3495037" y="-1599036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332213" y="1611613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581888" y="3270826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648730" y="4761936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697487" y="6054299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3156" y="6135686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7171222" y="-1859949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10372337" y="-89076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10067537" y="455753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10194537" y="545923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53008" y="-11382385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7707225" y="-11346000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379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8591324" y="-130865737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4186574" y="-113726801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8615949" y="-113654835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8447017" y="-109683841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4540702" y="-109582267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4350252" y="-104266015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5480616" y="-104354115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3129504" y="-98510637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4873735" y="-95581962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5225146" y="-88278804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5505929" y="-83047430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5681320" y="-75921104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5424903" y="-69067269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5095889" y="-61961429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4613181" y="-54937453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5148774" y="-47553737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4822934" y="-39746487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4749910" y="-31342187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5493229" y="-25720904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5589530" y="-17967756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5724899" y="-11466687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5534526" y="-4336220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5312943" y="2857950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5635971" y="10506427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5686075" y="17308017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5306416" y="24057458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5679268" y="31253065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5776081" y="39607096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5740327" y="43739209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267209" y="49555108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8966019" y="-103812856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8964421" y="-98577214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8898996" y="-91750533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8916466" y="-85469174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9136479" y="-78029159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8978093" y="-69824250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8946969" y="-62873271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8889363" y="-56087898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8732646" y="-49509481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8713366" y="-42561362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8824967" y="-36778832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8750534" y="-29971190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8748290" y="-26089809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5379789" y="-23014505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4998415" y="-21405505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8825471" y="-25093572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8892846" y="-19528971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8937319" y="-12652253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8805119" y="-8229523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3502684" y="-127302480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3350284" y="-127150080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3427507" y="-12726189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3350284" y="-12195420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-1806057" y="-12064912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5522152" y="-12034406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8194057" y="-9767396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638638" y="-9687084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8194057" y="-8994681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638638" y="-8864267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8139039" y="-6129924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7944437" y="-4137161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700293" y="-5977036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818315" y="-3960152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7680062" y="-2747421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7586027" y="-2833349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936672" y="-2746270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912325" y="-2663088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-898210" y="-2503802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10524737" y="-2348044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084656" y="-2370853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3495037" y="-2180333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332213" y="1030315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581888" y="2689528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648730" y="4180638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697487" y="5473001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3156" y="5554389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7171222" y="-2441247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10372337" y="-670374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10067537" y="-125544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10194537" y="-35374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53008" y="-11963683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7707225" y="-11927298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724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8591324" y="-134327393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4186574" y="-117188457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8615949" y="-117116491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8447017" y="-113145497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4540702" y="-113043923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4350252" y="-107727671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5480616" y="-107815771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3129504" y="-101972293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4873735" y="-99043618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5225146" y="-91740460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5505929" y="-86509086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5681320" y="-79382760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5424903" y="-72528925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5095889" y="-65423085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4613181" y="-58399109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5148774" y="-51015393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4822934" y="-43208143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4749910" y="-34803843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5493229" y="-29182560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5589530" y="-21429412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5724899" y="-14928343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5534526" y="-7797876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5312943" y="-603706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5635971" y="7044771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5686075" y="13846361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5306416" y="20595802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5679268" y="27791409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5776081" y="36145440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5740327" y="40277553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267209" y="46093452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8966019" y="-107274512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8964421" y="-102038870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8898996" y="-95212189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8916466" y="-88930830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9136479" y="-81490815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8978093" y="-73285906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8946969" y="-66334927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8889363" y="-59549554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8732646" y="-52971137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8713366" y="-46023018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8824967" y="-40240488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8750534" y="-33432846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8748290" y="-29551465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5379789" y="-26476161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4998415" y="-24867161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8825471" y="-28555228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8892846" y="-22990627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8937319" y="-16113909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8805119" y="-11691179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3502684" y="-130764136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3350284" y="-130611736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3427507" y="-13072355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3350284" y="-12541586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-1806057" y="-12411078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5522152" y="-12380571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8194057" y="-10113562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638638" y="-10033249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8194057" y="-9340846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638638" y="-9210432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8139039" y="-6476089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7944437" y="-4483326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700293" y="-6323202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818315" y="-4306318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7680062" y="-3093587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7586027" y="-3179515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936672" y="-3092436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912325" y="-3009254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-898210" y="-2849968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10524737" y="-2694209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084656" y="-2717019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3495037" y="-2526499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332213" y="684149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581888" y="2343363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648730" y="3834473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697487" y="5126835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3156" y="5208223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7171222" y="-2787413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10372337" y="-1016539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10067537" y="-471709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10194537" y="-381539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53008" y="-12309848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7707225" y="-12273463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617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8591324" y="-140532248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4186574" y="-123393312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8615949" y="-123321346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8447017" y="-119350352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4540702" y="-119248778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4350252" y="-113932526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5480616" y="-114020626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3129504" y="-108177148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4873735" y="-105248473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5225146" y="-97945315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5505929" y="-92713941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5681320" y="-85587615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5424903" y="-78733780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5095889" y="-71627940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4613181" y="-64603964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5148774" y="-57220248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4822934" y="-49412998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4749910" y="-41008698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5493229" y="-35387415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5589530" y="-27634267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5724899" y="-21133198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5534526" y="-14002731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5312943" y="-6808561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5635971" y="839916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5686075" y="7641506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5306416" y="14390947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5679268" y="21586554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5776081" y="29940585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5740327" y="34072698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267209" y="39888597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8966019" y="-113479367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8964421" y="-108243725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8898996" y="-101417044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8916466" y="-95135685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9136479" y="-87695670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8978093" y="-79490761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8946969" y="-72539782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8889363" y="-65754409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8732646" y="-59175992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8713366" y="-52227873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8824967" y="-46445343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8750534" y="-39637701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8748290" y="-35756320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5379789" y="-32681016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4998415" y="-31072016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8825471" y="-34760083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8892846" y="-29195482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8937319" y="-22318764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8805119" y="-17896034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3502684" y="-136968991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3350284" y="-136816591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3427507" y="-13692840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3350284" y="-13162071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-1806057" y="-13031563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5522152" y="-13001057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8194057" y="-10734047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638638" y="-10653735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8194057" y="-9961332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638638" y="-9830918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8139039" y="-7096575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7944437" y="-5103812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700293" y="-6943687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818315" y="-4926803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7680062" y="-3714072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7586027" y="-3800000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936672" y="-3712921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912325" y="-3629739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-898210" y="-3470453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10524737" y="-3314695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084656" y="-3337504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3495037" y="-3146984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332213" y="63664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581888" y="1722877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648730" y="3213987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697487" y="4506350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3156" y="4587738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7171222" y="-3407898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10372337" y="-1637025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10067537" y="-1092195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10194537" y="-1002025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53008" y="-12930334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7707225" y="-12893949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73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8591324" y="-146149271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4186574" y="-129010335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8615949" y="-128938369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8447017" y="-124967375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4540702" y="-124865801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4350252" y="-119549549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5480616" y="-119637649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3129504" y="-113794171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4873735" y="-110865496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5225146" y="-103562338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5505929" y="-98330964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5681320" y="-91204638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5424903" y="-84350803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5095889" y="-77244963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4613181" y="-70220987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5148774" y="-62837271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4822934" y="-55030021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4749910" y="-46625721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5493229" y="-41004438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5589530" y="-33251290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5724899" y="-26750221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5534526" y="-19619754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5312943" y="-12425584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5635971" y="-4777107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5686075" y="2024483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5306416" y="8773924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5679268" y="15969531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5776081" y="24323562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5740327" y="28455675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267209" y="34271574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8966019" y="-119096390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8964421" y="-113860748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8898996" y="-107034067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8916466" y="-100752708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9136479" y="-93312693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8978093" y="-85107784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8946969" y="-78156805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8889363" y="-71371432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8732646" y="-64793015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8713366" y="-57844896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8824967" y="-52062366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8750534" y="-45254724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8748290" y="-41373343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5379789" y="-38298039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4998415" y="-36689039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8825471" y="-40377106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8892846" y="-34812505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8937319" y="-27935787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8805119" y="-23513057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3502684" y="-142586014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3350284" y="-142433614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3427507" y="-14254543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3350284" y="-13723774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-1806057" y="-13593266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5522152" y="-13562759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8194057" y="-11295750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638638" y="-11215437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8194057" y="-10523034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638638" y="-10392620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8139039" y="-7658277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7944437" y="-5665514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700293" y="-7505389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818315" y="-5488505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7680062" y="-4275775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7586027" y="-4361702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936672" y="-4274624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912325" y="-4191442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-898210" y="-4032156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10524737" y="-3876397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084656" y="-3899207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3495037" y="-3708687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332213" y="-498037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581888" y="1161175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648730" y="2652285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697487" y="3944648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3156" y="4026035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7171222" y="-3969600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10372337" y="-2198727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10067537" y="-1653897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10194537" y="-1563727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53008" y="-13492036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7707225" y="-13455651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423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8591324" y="-150917213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4186574" y="-133778277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8615949" y="-133706311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8447017" y="-129735317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4540702" y="-129633743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4350252" y="-124317491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5480616" y="-124405591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3129504" y="-118562113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4873735" y="-115633438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5225146" y="-108330280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5505929" y="-103098906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5681320" y="-95972580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5424903" y="-89118745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5095889" y="-82012905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4613181" y="-74988929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5148774" y="-67605213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4822934" y="-59797963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4749910" y="-51393663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5493229" y="-45772380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5589530" y="-38019232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5724899" y="-31518163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5534526" y="-24387696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5312943" y="-17193526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5635971" y="-9545049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5686075" y="-2743459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5306416" y="4005982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5679268" y="11201589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5776081" y="19555620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5740327" y="23687733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267209" y="29503632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8966019" y="-123864332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8964421" y="-118628690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8898996" y="-111802009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8916466" y="-105520650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9136479" y="-98080635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8978093" y="-89875726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8946969" y="-82924747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8889363" y="-76139374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8732646" y="-69560957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8713366" y="-62612838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8824967" y="-56830308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8750534" y="-50022666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8748290" y="-46141285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5379789" y="-43065981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4998415" y="-41456981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8825471" y="-45145048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8892846" y="-39580447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8937319" y="-32703729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8805119" y="-28280999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3502684" y="-147353956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3350284" y="-147201556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3427507" y="-14731337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3350284" y="-14200568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-1806057" y="-14070060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5522152" y="-1403955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8194057" y="-11772544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638638" y="-11692231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8194057" y="-10999828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638638" y="-10869414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8139039" y="-8135071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7944437" y="-6142308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700293" y="-7982184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818315" y="-5965300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7680062" y="-4752569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7586027" y="-4838497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936672" y="-4751418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912325" y="-4668236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-898210" y="-4508950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10524737" y="-4353191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084656" y="-4376001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3495037" y="-4185481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332213" y="-974832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581888" y="684381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648730" y="2175491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697487" y="3467853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3156" y="3549241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7171222" y="-4446395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10372337" y="-2675521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10067537" y="-2130691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10194537" y="-2040521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53008" y="-13968830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7707225" y="-13932445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36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8591324" y="-157448641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4186574" y="-140309705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8615949" y="-140237739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8447017" y="-136266745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4540702" y="-136165171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4350252" y="-130848919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5480616" y="-130937019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3129504" y="-125093541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4873735" y="-122164866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5225146" y="-114861708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5505929" y="-109630334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5681320" y="-102504008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5424903" y="-95650173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5095889" y="-88544333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4613181" y="-81520357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5148774" y="-74136641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4822934" y="-66329391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4749910" y="-57925091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5493229" y="-52303808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5589530" y="-44550660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5724899" y="-38049591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5534526" y="-30919124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5312943" y="-23724954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5635971" y="-16076477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5686075" y="-9274887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5306416" y="-2525446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5679268" y="4670161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5776081" y="13024192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5740327" y="17156305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267209" y="22972204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8966019" y="-130395760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8964421" y="-125160118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8898996" y="-118333437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8916466" y="-112052078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9136479" y="-104612063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8978093" y="-96407154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8946969" y="-89456175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8889363" y="-82670802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8732646" y="-76092385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8713366" y="-69144266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8824967" y="-63361736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8750534" y="-56554094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8748290" y="-52672713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5379789" y="-49597409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4998415" y="-47988409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8825471" y="-51676476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8892846" y="-46111875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8937319" y="-39235157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8805119" y="-34812427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3502684" y="-153885384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3350284" y="-153732984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3427507" y="-15384480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3350284" y="-14853711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-1806057" y="-14723203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5522152" y="-14692696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8194057" y="-12425687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638638" y="-12345374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8194057" y="-11652971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638638" y="-11522557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8139039" y="-8788214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7944437" y="-6795451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700293" y="-8635326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818315" y="-6618442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7680062" y="-5405712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7586027" y="-5491639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936672" y="-5404561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912325" y="-5321379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-898210" y="-5162093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10524737" y="-5006334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084656" y="-5029144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3495037" y="-4838624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332213" y="-1627974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581888" y="31238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648730" y="1522348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697487" y="2814711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3156" y="2896098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7171222" y="-5099537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10372337" y="-3328664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10067537" y="-2783834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10194537" y="-2693664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53008" y="-14621973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7707225" y="-14585588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457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8591324" y="-163784125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4186574" y="-146645189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8615949" y="-146573223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8447017" y="-142602229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4540702" y="-142500655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4350252" y="-137184403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5480616" y="-137272503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3129504" y="-131429025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4873735" y="-128500350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5225146" y="-121197192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5505929" y="-115965818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5681320" y="-108839492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5424903" y="-101985657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5095889" y="-94879817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4613181" y="-87855841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5148774" y="-80472125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4822934" y="-72664875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4749910" y="-64260575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5493229" y="-58639292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5589530" y="-50886144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5724899" y="-44385075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5534526" y="-37254608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5312943" y="-30060438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5635971" y="-22411961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5686075" y="-15610371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5306416" y="-8860930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5679268" y="-1665323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5776081" y="6688708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5740327" y="10820821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267209" y="16636720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8966019" y="-136731244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8964421" y="-131495602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8898996" y="-124668921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8916466" y="-118387562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9136479" y="-110947547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8978093" y="-102742638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8946969" y="-95791659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8889363" y="-89006286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8732646" y="-82427869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8713366" y="-75479750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8824967" y="-69697220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8750534" y="-62889578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8748290" y="-59008197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5379789" y="-55932893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4998415" y="-54323893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8825471" y="-58011960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8892846" y="-52447359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8937319" y="-45570641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8805119" y="-41147911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3502684" y="-160220868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3350284" y="-160068468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3427507" y="-16018028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3350284" y="-15487259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-1806057" y="-15356751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5522152" y="-15326245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8194057" y="-13059235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638638" y="-12978923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8194057" y="-12286520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638638" y="-12156105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8139039" y="-9421763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7944437" y="-7429000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700293" y="-9268875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818315" y="-7251991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7680062" y="-6039260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7586027" y="-6125188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936672" y="-6038109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912325" y="-5954927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-898210" y="-5795641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10524737" y="-5639882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084656" y="-5662692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3495037" y="-5472172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332213" y="-2261523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581888" y="-602309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648730" y="888800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697487" y="2181162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3156" y="2262550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7171222" y="-5733086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10372337" y="-3962212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10067537" y="-3417382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10194537" y="-3327212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53008" y="-15255521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7707225" y="-15219137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10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8591324" y="-165743555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4186574" y="-148604619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8615949" y="-148532653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8447017" y="-144561659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4540702" y="-144460085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4350252" y="-139143833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5480616" y="-139231933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3129504" y="-133388455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4873735" y="-130459780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5225146" y="-123156622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5505929" y="-117925248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5681320" y="-110798922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5424903" y="-103945087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5095889" y="-96839247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4613181" y="-89815271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5148774" y="-82431555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4822934" y="-74624305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4749910" y="-66220005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5493229" y="-60598722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5589530" y="-52845574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5724899" y="-46344505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5534526" y="-39214038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5312943" y="-32019868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5635971" y="-24371391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5686075" y="-17569801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5306416" y="-10820360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5679268" y="-3624753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5776081" y="4729278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5740327" y="8861391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267209" y="14677290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8966019" y="-138690674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8964421" y="-133455032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8898996" y="-126628351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8916466" y="-120346992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9136479" y="-112906977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8978093" y="-104702068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8946969" y="-97751089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8889363" y="-90965716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8732646" y="-84387299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8713366" y="-77439180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8824967" y="-71656650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8750534" y="-64849008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8748290" y="-60967627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5379789" y="-57892323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4998415" y="-56283323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8825471" y="-59971390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8892846" y="-54406789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8937319" y="-47530071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8805119" y="-43107341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3502684" y="-162180298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3350284" y="-162027898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3427507" y="-16213971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3350284" y="-15683202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-1806057" y="-15552694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5522152" y="-15522188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8194057" y="-13255178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638638" y="-13174866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8194057" y="-12482463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638638" y="-12352048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8139039" y="-9617706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7944437" y="-7624943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700293" y="-9464818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818315" y="-7447934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7680062" y="-6235203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7586027" y="-6321131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936672" y="-6234052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912325" y="-6150870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-898210" y="-5991584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10524737" y="-5835825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084656" y="-5858635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3495037" y="-5668115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332213" y="-2457466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581888" y="-798252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648730" y="692857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697487" y="1985219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3156" y="2066607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7171222" y="-5929029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10372337" y="-4158155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10067537" y="-3613325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10194537" y="-3523155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53008" y="-15451464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7707225" y="-15415080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4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0528022" y="-104912886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3876728" y="-87773950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0552647" y="-87701984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0383715" y="-83730990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3522600" y="-83629416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713050" y="-78313164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7417314" y="-78401264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4933798" y="-72557786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3189567" y="-69629111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2838156" y="-62325953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2557373" y="-57094579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2381982" y="-49968253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2638399" y="-43114418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2967413" y="-36008578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3450121" y="-28984602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2914528" y="-21600886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3240368" y="-13793636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3313392" y="-5389336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2570073" y="231947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2473772" y="7985095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2338403" y="14486164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2528776" y="21616631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2750359" y="28810801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2427331" y="36459278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2377227" y="43260868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2756886" y="50010309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2384034" y="57205916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2287221" y="65559947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2322975" y="69692060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5796093" y="75507959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0902717" y="-77860005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0901119" y="-72624363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0835694" y="-65797682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0853164" y="-59516323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1073177" y="-52076308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0914791" y="-43871399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0883667" y="-36920420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0826061" y="-30135047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0669344" y="-23556630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0650064" y="-16608511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0761665" y="-10825981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0687232" y="-4018339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0684988" y="-136958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2683513" y="2938346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3064887" y="4547346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0762169" y="859279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0829544" y="6423880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0874017" y="13300598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0741817" y="17723328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4560618" y="-101349629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4713018" y="-101197229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4635795" y="-10130904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4713018" y="-960013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6257245" y="-9469627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2541150" y="-9439121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130755" y="-7172111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8701940" y="-7091799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130755" y="-6399396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8701940" y="-6268982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75737" y="-3534639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118865" y="-1541876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8763595" y="-3381751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8881617" y="-1364867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383240" y="-152136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477275" y="-238064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8999974" y="-150985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8975627" y="-67803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7165092" y="91482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2461435" y="24724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9147958" y="224431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4568265" y="414951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9395515" y="3625600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9645190" y="5284814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9712032" y="6775923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9760789" y="8068286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9796458" y="8149674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892080" y="154037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2309035" y="192491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2004235" y="246974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2131235" y="255991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8316310" y="-9368397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356077" y="-9332013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249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8591324" y="-172013720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4186574" y="-154874784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8615949" y="-154802818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8447017" y="-150831824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4540702" y="-150730250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4350252" y="-145413998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5480616" y="-145502098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3129504" y="-139658620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4873735" y="-136729945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5225146" y="-129426787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5505929" y="-124195413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5681320" y="-117069087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5424903" y="-110215252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5095889" y="-103109412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4613181" y="-96085436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5148774" y="-88701720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4822934" y="-80894470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4749910" y="-72490170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5493229" y="-66868887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5589530" y="-59115739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5724899" y="-52614670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5534526" y="-45484203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5312943" y="-38290033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5635971" y="-30641556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5686075" y="-23839966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5306416" y="-17090525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5679268" y="-9894918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5776081" y="-1540887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5740327" y="2591226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267209" y="8407125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8966019" y="-144960839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8964421" y="-139725197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8898996" y="-132898516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8916466" y="-126617157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9136479" y="-119177142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8978093" y="-110972233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8946969" y="-104021254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8889363" y="-97235881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8732646" y="-90657464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8713366" y="-83709345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8824967" y="-77926815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8750534" y="-71119173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8748290" y="-67237792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5379789" y="-64162488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4998415" y="-62553488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8825471" y="-66241555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8892846" y="-60676954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8937319" y="-53800236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8805119" y="-49377506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3502684" y="-168450463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3350284" y="-168298063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3427507" y="-16840988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3350284" y="-16310219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-1806057" y="-16179710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5522152" y="-16149204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8194057" y="-13882195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638638" y="-13801882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8194057" y="-13109479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638638" y="-12979065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8139039" y="-10244722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7944437" y="-8251959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700293" y="-10091834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818315" y="-8074950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7680062" y="-6862220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7586027" y="-6948147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936672" y="-6861069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912325" y="-6777887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-898210" y="-6618601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10524737" y="-6462842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084656" y="-6485652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3495037" y="-6295132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332213" y="-3084482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581888" y="-1425269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648730" y="65840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697487" y="1358203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3156" y="1439590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7171222" y="-6556045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10372337" y="-4785172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10067537" y="-4240342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10194537" y="-4150172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53008" y="-16078481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7707225" y="-16042096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22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8591324" y="-177892006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4186574" y="-160753070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8615949" y="-160681104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8447017" y="-156710110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4540702" y="-156608536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4350252" y="-151292284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5480616" y="-151380384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3129504" y="-145536906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4873735" y="-142608231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5225146" y="-135305073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5505929" y="-130073699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5681320" y="-122947373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5424903" y="-116093538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5095889" y="-108987698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4613181" y="-101963722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5148774" y="-94580006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4822934" y="-86772756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4749910" y="-78368456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5493229" y="-72747173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5589530" y="-64994025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5724899" y="-58492956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5534526" y="-51362489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5312943" y="-44168319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5635971" y="-36519842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5686075" y="-29718252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5306416" y="-22968811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5679268" y="-15773204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5776081" y="-7419173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5740327" y="-3287060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267209" y="2528839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8966019" y="-150839125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8964421" y="-145603483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8898996" y="-138776802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8916466" y="-132495443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9136479" y="-125055428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8978093" y="-116850519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8946969" y="-109899540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8889363" y="-103114167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8732646" y="-96535750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8713366" y="-89587631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8824967" y="-83805101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8750534" y="-76997459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8748290" y="-73116078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5379789" y="-70040774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4998415" y="-68431774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8825471" y="-72119841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8892846" y="-66555240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8937319" y="-59678522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8805119" y="-55255792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3502684" y="-174328749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3350284" y="-174176349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3427507" y="-17428816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3350284" y="-16898047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-1806057" y="-16767539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5522152" y="-16737033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8194057" y="-14470023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638638" y="-14389711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8194057" y="-13697308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638638" y="-13566894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8139039" y="-10832551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7944437" y="-8839788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700293" y="-10679663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818315" y="-8662779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7680062" y="-7450048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7586027" y="-7535976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936672" y="-7448897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912325" y="-736571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-898210" y="-7206429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10524737" y="-7050670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084656" y="-7073480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3495037" y="-6882960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332213" y="-3672311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581888" y="-2013098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648730" y="-521988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697487" y="770374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3156" y="851762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7171222" y="-7143874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10372337" y="-5373000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10067537" y="-4828170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10194537" y="-4738000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53008" y="-16666309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7707225" y="-16629925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39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8591324" y="-182398691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4186574" y="-165259755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8615949" y="-165187789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8447017" y="-161216795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4540702" y="-161115221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4350252" y="-155798969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5480616" y="-155887069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3129504" y="-150043591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4873735" y="-147114916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5225146" y="-139811758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5505929" y="-134580384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5681320" y="-127454058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5424903" y="-120600223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5095889" y="-113494383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4613181" y="-106470407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5148774" y="-99086691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4822934" y="-91279441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4749910" y="-82875141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5493229" y="-77253858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5589530" y="-69500710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5724899" y="-62999641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5534526" y="-55869174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5312943" y="-48675004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5635971" y="-41026527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5686075" y="-34224937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5306416" y="-27475496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5679268" y="-20279889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5776081" y="-11925858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5740327" y="-7793745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267209" y="-1977846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8966019" y="-155345810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8964421" y="-150110168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8898996" y="-143283487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8916466" y="-137002128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9136479" y="-129562113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8978093" y="-121357204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8946969" y="-114406225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8889363" y="-107620852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8732646" y="-101042435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8713366" y="-94094316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8824967" y="-88311786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8750534" y="-81504144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8748290" y="-77622763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5379789" y="-74547459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4998415" y="-72938459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8825471" y="-76626526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8892846" y="-71061925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8937319" y="-64185207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8805119" y="-59762477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3502684" y="-178835434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3350284" y="-178683034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3427507" y="-17879485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3350284" y="-17348716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-1806057" y="-17218208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5522152" y="-17187701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8194057" y="-14920692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638638" y="-14840379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8194057" y="-14147976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638638" y="-14017562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8139039" y="-11283219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7944437" y="-9290456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700293" y="-11130331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818315" y="-9113447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7680062" y="-7900717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7586027" y="-7986644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936672" y="-7899566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912325" y="-7816384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-898210" y="-7657098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10524737" y="-7501339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084656" y="-7524149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3495037" y="-7333629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332213" y="-4122979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581888" y="-2463766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648730" y="-972656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697487" y="319706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733156" y="401093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7171222" y="-7594542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10372337" y="-5823669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10067537" y="-5278839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10194537" y="-5188669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53008" y="-17116978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7707225" y="-17080593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730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0666487" y="-6768575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3738263" y="10370361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0691112" y="10442327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0522180" y="14413321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3384135" y="14514895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74585" y="19831147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7555779" y="19743047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4795333" y="25586525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3051102" y="28515200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2699691" y="35818358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2418908" y="41049732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2243517" y="48176058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2499934" y="55029893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2828948" y="62135733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3311656" y="69159709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2776063" y="76543425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3101903" y="84350675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3174927" y="92754975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2431608" y="98376258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2335307" y="106129406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2199938" y="112630475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2390311" y="119760942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2611894" y="126955112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2288866" y="134603589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2238762" y="141405179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2618421" y="148154620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2245569" y="155350227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2148756" y="163704258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2184510" y="167836371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5657628" y="173652270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1041182" y="20284306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1039584" y="25519948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0974159" y="32346629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0991629" y="38627988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1211642" y="46068003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1053256" y="54272912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1022132" y="61223891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0964526" y="68009264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0807809" y="74587681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0788529" y="81535800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0900130" y="87318330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0825697" y="94125972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0823453" y="98007353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2545048" y="101082657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2926422" y="102691657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0900634" y="99003590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0968009" y="104568191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1012482" y="111444909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0880282" y="115867639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4422153" y="-3205318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4574553" y="-3052918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4497330" y="-316473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4574553" y="214295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6118780" y="344803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2402685" y="375309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269220" y="2642319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8563475" y="2722632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269220" y="3415035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8563475" y="3545449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214202" y="6279791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19600" y="8272555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8625130" y="6432679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8743152" y="8449563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244775" y="9662294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338810" y="9576366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8861509" y="9663445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8837162" y="9746627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7026627" y="9905913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2599900" y="10061672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9009493" y="10038862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4429800" y="10229382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9257050" y="13440031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9506725" y="15099245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9573567" y="16590355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9622324" y="17882717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9657993" y="17964105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753615" y="9968468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2447500" y="11739342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2142700" y="12284172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2269700" y="12374342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8177845" y="446033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217612" y="482418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675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0666487" y="-103629678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3738263" y="-86490742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0691112" y="-86418776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0522180" y="-82447782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3384135" y="-82346208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74585" y="-77029956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7555779" y="-77118056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4795333" y="-71274578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3051102" y="-68345903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2699691" y="-61042745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2418908" y="-55811371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2243517" y="-48685045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2499934" y="-41831210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2828948" y="-34725370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3311656" y="-27701394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2776063" y="-20317678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3101903" y="-12510428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3174927" y="-4106128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2431608" y="1515155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2335307" y="9268303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2199938" y="15769372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2390311" y="22899839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2611894" y="30094009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2288866" y="37742486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2238762" y="44544076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2618421" y="51293517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2245569" y="58489124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2148756" y="66843155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2184510" y="70975268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5657628" y="76791167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1041182" y="-76576797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1039584" y="-71341155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0974159" y="-64514474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0991629" y="-58233115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1211642" y="-50793100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1053256" y="-42588191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1022132" y="-35637212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0964526" y="-28851839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0807809" y="-22273422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0788529" y="-15325303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0900130" y="-9542773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0825697" y="-2735131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0823453" y="1146250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2545048" y="4221554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2926422" y="5830554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0900634" y="2142487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0968009" y="7707088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1012482" y="14583806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0880282" y="19006536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4422153" y="-100066421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4574553" y="-99914021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4497330" y="-1000258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4574553" y="-9471814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6118780" y="-9341306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2402685" y="-9310800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269220" y="-7043790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8563475" y="-6963478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269220" y="-6271075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8563475" y="-6140661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214202" y="-3406318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19600" y="-1413555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8625130" y="-3253430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8743152" y="-1236546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244775" y="-23815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338810" y="-109743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8861509" y="-22664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8837162" y="60517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7026627" y="219803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2599900" y="375561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9009493" y="352752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4429800" y="543272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9257050" y="3753921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9506725" y="5413134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9573567" y="6904244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9622324" y="8196607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9657993" y="8277995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753615" y="282358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2447500" y="2053231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2142700" y="2598061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2269700" y="2688231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8177845" y="-9240077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217612" y="-9203692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479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326543" y="-106176937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13078207" y="-89038001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351168" y="-88966035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182236" y="-84995041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12724079" y="-84893467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914529" y="-79577215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1784165" y="-79665315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14135277" y="-73821837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12391046" y="-70893162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12039635" y="-63590004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11758852" y="-58358630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11583461" y="-51232304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11839878" y="-44378469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12168892" y="-37272629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12651600" y="-30248653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12116007" y="-22864937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12441847" y="-15057687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12514871" y="-6653387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11771552" y="-1032104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11675251" y="6721044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11539882" y="13222113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11730255" y="20352580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11951838" y="27546750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11628810" y="35195227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11578706" y="41996817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11958365" y="48746258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11585513" y="55941865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11488700" y="64295896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11524454" y="68428009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14997572" y="74243908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701238" y="-79124056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699640" y="-73888414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634215" y="-67061733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651685" y="-60780374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871698" y="-53340359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713312" y="-45135450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682188" y="-38184471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624582" y="-31399098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467865" y="-24820681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448585" y="-17872562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560186" y="-12090032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485753" y="-5282390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483509" y="-1401009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11884992" y="1674295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12266366" y="3283295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560690" y="-404772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628065" y="5159829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672538" y="12036547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540338" y="16459277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13762097" y="-102613680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13914497" y="-102461280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13837274" y="-10257309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13914497" y="-9726540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5458724" y="-9596032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11742629" y="-9565526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9070724" y="-7298516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17903419" y="-7218204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9070724" y="-6525801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17903419" y="-6395387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9125742" y="-3661044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9320344" y="-1668281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17965074" y="-3508156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18083096" y="-1491272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9584719" y="-278541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9678754" y="-364469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18201453" y="-277390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18177106" y="-194208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6366571" y="-34922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6740044" y="120836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8349437" y="98026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13769744" y="288546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8596994" y="3499195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8846669" y="5158408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8913511" y="6649518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8962268" y="7941881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8997937" y="8023269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10093559" y="27632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6892444" y="1798506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7197244" y="2343336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7070244" y="2433506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17517789" y="-9494803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9557556" y="-9458418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232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326543" y="-111126922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13078207" y="-93987986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351168" y="-93916020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182236" y="-89945026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12724079" y="-89843452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914529" y="-84527200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1784165" y="-84615300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14135277" y="-78771822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12391046" y="-75843147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12039635" y="-68539989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11758852" y="-63308615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11583461" y="-56182289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11839878" y="-49328454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12168892" y="-42222614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12651600" y="-35198638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12116007" y="-27814922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12441847" y="-20007672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12514871" y="-11603372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11771552" y="-5982089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11675251" y="1771059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11539882" y="8272128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11730255" y="15402595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11951838" y="22596765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11628810" y="30245242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11578706" y="37046832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11958365" y="43796273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11585513" y="50991880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11488700" y="59345911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11524454" y="63478024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14997572" y="69293923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701238" y="-84074041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699640" y="-78838399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634215" y="-72011718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651685" y="-65730359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871698" y="-58290344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713312" y="-50085435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682188" y="-43134456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624582" y="-36349083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467865" y="-29770666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448585" y="-22822547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560186" y="-17040017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485753" y="-10232375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483509" y="-6350994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11884992" y="-3275690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12266366" y="-1666690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560690" y="-5354757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628065" y="209844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672538" y="7086562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540338" y="11509292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13762097" y="-107563665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13914497" y="-107411265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13837274" y="-10752308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13914497" y="-10221539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5458724" y="-10091031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11742629" y="-10060524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9070724" y="-7793515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17903419" y="-7713202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9070724" y="-7020799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17903419" y="-689038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9125742" y="-4156042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9320344" y="-2163279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17965074" y="-4003155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18083096" y="-1986271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9584719" y="-773540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9678754" y="-859468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18201453" y="-772389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18177106" y="-689207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6366571" y="-529921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6740044" y="-374162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8349437" y="-396972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13769744" y="-206452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8596994" y="3004197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8846669" y="4663410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8913511" y="6154520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8962268" y="7446882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8997937" y="7528270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10093559" y="-467365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6892444" y="1303507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7197244" y="1848337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7070244" y="1938507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17517789" y="-9989801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9557556" y="-9953416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959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326543" y="-118244782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13078207" y="-101105846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351168" y="-101033880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182236" y="-97062886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12724079" y="-96961312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914529" y="-91645060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1784165" y="-91733160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14135277" y="-85889682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12391046" y="-82961007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12039635" y="-75657849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11758852" y="-70426475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11583461" y="-63300149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11839878" y="-56446314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12168892" y="-49340474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12651600" y="-42316498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12116007" y="-34932782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12441847" y="-27125532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12514871" y="-18721232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11771552" y="-13099949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11675251" y="-5346801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11539882" y="1154268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11730255" y="8284735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11951838" y="15478905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11628810" y="23127382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11578706" y="29928972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11958365" y="36678413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11585513" y="43874020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11488700" y="52228051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11524454" y="56360164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14997572" y="62176063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701238" y="-91191901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699640" y="-85956259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634215" y="-79129578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651685" y="-72848219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871698" y="-65408204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713312" y="-57203295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682188" y="-50252316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624582" y="-43466943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467865" y="-36888526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448585" y="-29940407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560186" y="-24157877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485753" y="-17350235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483509" y="-13468854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11884992" y="-10393550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12266366" y="-8784550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560690" y="-12472617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628065" y="-6908016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672538" y="-31298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540338" y="4391432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13762097" y="-114681525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13914497" y="-114529125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13837274" y="-11464094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13914497" y="-10933325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5458724" y="-10802817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11742629" y="-10772310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9070724" y="-8505301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17903419" y="-8424988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9070724" y="-7732585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17903419" y="-7602171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9125742" y="-4867828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9320344" y="-2875065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17965074" y="-4714941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18083096" y="-2698057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9584719" y="-1485326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9678754" y="-1571254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18201453" y="-1484175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18177106" y="-1400993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6366571" y="-1241707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6740044" y="-1085948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8349437" y="-1108758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13769744" y="-918238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8596994" y="2292411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8846669" y="3951624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8913511" y="5442734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8962268" y="6735096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8997937" y="6816484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10093559" y="-1179151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6892444" y="591721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7197244" y="1136551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7070244" y="1226721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17517789" y="-10701587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9557556" y="-10665202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572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326543" y="-123828453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13078207" y="-106689517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351168" y="-106617551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182236" y="-102646557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12724079" y="-102544983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914529" y="-97228731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1784165" y="-97316831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14135277" y="-91473353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12391046" y="-88544678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12039635" y="-81241520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11758852" y="-76010146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11583461" y="-68883820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11839878" y="-62029985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12168892" y="-54924145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12651600" y="-47900169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12116007" y="-40516453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12441847" y="-32709203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12514871" y="-24304903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11771552" y="-18683620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11675251" y="-10930472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11539882" y="-4429403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11730255" y="2701064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11951838" y="9895234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11628810" y="17543711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11578706" y="24345301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11958365" y="31094742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11585513" y="38290349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11488700" y="46644380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11524454" y="50776493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14997572" y="56592392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701238" y="-96775572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699640" y="-91539930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634215" y="-84713249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651685" y="-78431890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871698" y="-70991875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713312" y="-62786966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682188" y="-55835987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624582" y="-49050614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467865" y="-42472197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448585" y="-35524078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560186" y="-29741548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485753" y="-22933906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483509" y="-19052525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11884992" y="-15977221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12266366" y="-14368221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560690" y="-18056288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628065" y="-12491687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672538" y="-5614969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540338" y="-1192239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13762097" y="-120265196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13914497" y="-120112796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13837274" y="-12022461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13914497" y="-11491692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5458724" y="-11361184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11742629" y="-11330677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9070724" y="-9063668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17903419" y="-8983355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9070724" y="-8290952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17903419" y="-8160538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9125742" y="-5426195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9320344" y="-3433432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17965074" y="-5273308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18083096" y="-3256424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9584719" y="-2043693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9678754" y="-2129621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18201453" y="-2042542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18177106" y="-1959360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6366571" y="-1800074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6740044" y="-1644315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8349437" y="-1667125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13769744" y="-1476605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8596994" y="1734043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8846669" y="3393257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8913511" y="4884367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8962268" y="6176729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8997937" y="6258117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10093559" y="-1737519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6892444" y="33354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7197244" y="578184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7070244" y="668354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17517789" y="-11259954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9557556" y="-11223569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411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326543" y="-124801218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13078207" y="-107662282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351168" y="-107590316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182236" y="-103619322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12724079" y="-103517748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914529" y="-98201496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1784165" y="-98289596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14135277" y="-92446118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12391046" y="-89517443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12039635" y="-82214285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11758852" y="-76982911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11583461" y="-69856585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11839878" y="-63002750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12168892" y="-55896910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12651600" y="-48872934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12116007" y="-41489218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12441847" y="-33681968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12514871" y="-25277668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11771552" y="-19656385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11675251" y="-11903237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11539882" y="-5402168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11730255" y="1728299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11951838" y="8922469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11628810" y="16570946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11578706" y="23372536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11958365" y="30121977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11585513" y="37317584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11488700" y="45671615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11524454" y="49803728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14997572" y="55619627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701238" y="-97748337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699640" y="-92512695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634215" y="-85686014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651685" y="-79404655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871698" y="-71964640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713312" y="-63759731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682188" y="-56808752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624582" y="-50023379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467865" y="-43444962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448585" y="-36496843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560186" y="-30714313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485753" y="-23906671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483509" y="-20025290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11884992" y="-16949986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12266366" y="-15340986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560690" y="-19029053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628065" y="-13464452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672538" y="-6587734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540338" y="-2165004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13762097" y="-121237961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13914497" y="-121085561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13837274" y="-12119737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13914497" y="-11588968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5458724" y="-11458460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11742629" y="-11427954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9070724" y="-9160944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17903419" y="-9080632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9070724" y="-8388229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17903419" y="-8257815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9125742" y="-5523472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9320344" y="-3530709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17965074" y="-5370584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18083096" y="-3353700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9584719" y="-2140969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9678754" y="-2226897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18201453" y="-2139818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18177106" y="-2056636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6366571" y="-1897350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6740044" y="-1741592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18349437" y="-1764401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13769744" y="-1573881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18596994" y="1636767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8846669" y="3295980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8913511" y="4787090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8962268" y="6079453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8997937" y="616084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10093559" y="-1834795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6892444" y="-63922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7197244" y="480907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7070244" y="571077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17517789" y="-11357231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9557556" y="-11320846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249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0528022" y="-6919686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3876728" y="10219250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0552647" y="10291216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0383715" y="14262210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3522600" y="14363784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713050" y="19680036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7417314" y="19591936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4933798" y="25435414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3189567" y="28364089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2838156" y="35667247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2557373" y="40898621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2381982" y="48024947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2638399" y="54878782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2967413" y="61984622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3450121" y="69008598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2914528" y="76392314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3240368" y="84199564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3313392" y="92603864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2570073" y="98225147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2473772" y="105978295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2338403" y="112479364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2528776" y="119609831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2750359" y="126804001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2427331" y="134452478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2377227" y="141254068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2756886" y="148003509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2384034" y="155199116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2287221" y="163553147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2322975" y="167685260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5796093" y="173501159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0902717" y="20133195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0901119" y="25368837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0835694" y="32195518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0853164" y="38476877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1073177" y="45916892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0914791" y="54121801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0883667" y="61072780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0826061" y="67858153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0669344" y="74436570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0650064" y="81384689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0761665" y="87167219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0687232" y="93974861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0684988" y="97856242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2683513" y="100931546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3064887" y="102540546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0762169" y="98852479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0829544" y="104417080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0874017" y="111293798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0741817" y="115716528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4560618" y="-3356429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4713018" y="-3204029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4635795" y="-331584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4713018" y="199184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6257245" y="329692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2541150" y="360198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130755" y="2627208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8701940" y="2707520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130755" y="339992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8701940" y="3530338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75737" y="6264680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118865" y="825744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8763595" y="6417568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8881617" y="8434452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383240" y="9647183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477275" y="956125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8999974" y="9648334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8975627" y="9731516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7165092" y="9890802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2461435" y="1004656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9147958" y="10023751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4568265" y="10214271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9395515" y="13424920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9645190" y="15084134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9712032" y="16575243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9760789" y="17867606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9796458" y="17948994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892080" y="9953357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2309035" y="1172423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2004235" y="1226906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2131235" y="1235923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8316310" y="430922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356077" y="467306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95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0144005" y="-6207473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4260745" y="10931463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0168630" y="11003429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9999698" y="14974423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3906617" y="15075997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097067" y="20392249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7033297" y="20304149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5317815" y="26147627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3573584" y="29076302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3222173" y="36379460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2941390" y="41610834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2765999" y="48737160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3022416" y="55590995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3351430" y="62696835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3834138" y="69720811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3298545" y="77104527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3624385" y="84911777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3697409" y="93316077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2954090" y="98937360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2857789" y="106690508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2722420" y="113191577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2912793" y="120322044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3134376" y="127516214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2811348" y="135164691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2761244" y="141966281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3140903" y="148715722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2768051" y="155911329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2671238" y="164265360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2706992" y="168397473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6180110" y="174213372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0518700" y="20845408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0517102" y="26081050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0451677" y="32907731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0469147" y="39189090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0689160" y="46629105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0530774" y="54834014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0499650" y="61784993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0442044" y="68570366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0285327" y="75148783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0266047" y="82096902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0377648" y="87879432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0303215" y="94687074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0300971" y="98568455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3067530" y="101643759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3448904" y="103252759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0378152" y="99564692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0445527" y="105129293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0490000" y="112006011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0357800" y="116428741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4944635" y="-2644216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5097035" y="-2491816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5019812" y="-260363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5097035" y="270405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6641262" y="400913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2925167" y="431420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253262" y="2698429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9085957" y="2778742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253262" y="3471145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9085957" y="3601559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308280" y="6335902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502882" y="8328665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9147612" y="6488789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9265634" y="850567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767257" y="9718404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861292" y="9632476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9383991" y="971955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9359644" y="9802737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7549109" y="9962023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2077418" y="10117782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9531975" y="10094972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4952282" y="10285492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9779532" y="13496141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0029207" y="15155355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0096049" y="166464652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0144806" y="179388278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0180475" y="18020215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1276097" y="10024579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1925018" y="11795452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1620218" y="12340282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1747218" y="12430452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8700327" y="502143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740094" y="538528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403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0092598" y="-106838146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4312152" y="-89699210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0117223" y="-89627244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9948291" y="-85656250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3958024" y="-85554676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148474" y="-80238424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6981890" y="-80326524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5369222" y="-74483046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3624991" y="-71554371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3273580" y="-64251213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2992797" y="-59019839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2817406" y="-51893513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3073823" y="-45039678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3402837" y="-37933838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3885545" y="-30909862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3349952" y="-23526146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3675792" y="-15718896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3748816" y="-7314596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3005497" y="-1693313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2909196" y="6059835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2773827" y="12560904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2964200" y="19691371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3185783" y="26885541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2862755" y="34534018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2812651" y="41335608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3192310" y="48085049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2819458" y="55280656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2722645" y="63634687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2758399" y="67766800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6231517" y="73582699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0467293" y="-79785265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0465695" y="-74549623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0400270" y="-67722942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0417740" y="-61441583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0637753" y="-54001568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0479367" y="-45796659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0448243" y="-38845680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0390637" y="-32060307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0233920" y="-25481890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0214640" y="-18533771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0326241" y="-12751241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0251808" y="-5943599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0249564" y="-2062218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3118937" y="1013086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3500311" y="2622086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0326745" y="-1065981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0394120" y="4498620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0438593" y="11375338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0306393" y="15798068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4996042" y="-103274889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5148442" y="-103122489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5071219" y="-10323430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5148442" y="-9792661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6692669" y="-9662153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58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2976574" y="-9631647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304669" y="-7364637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9137364" y="-7284325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0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304669" y="-6591922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1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9137364" y="-6461508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2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359687" y="-3727165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3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554289" y="-1734402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4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9199019" y="-3574277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5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9317041" y="-1557393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818664" y="-344662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912699" y="-430590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9435398" y="-343511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9411051" y="-260329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6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7600516" y="-101043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7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2026011" y="54715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8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9583382" y="31905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5003689" y="222425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69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9830939" y="3433074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0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10080614" y="5092288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6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10147456" y="6583397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10196213" y="7875760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10231882" y="7957148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1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1327504" y="-38488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2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1873611" y="1732385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1568811" y="2277215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1695811" y="2367385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8751734" y="-956092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5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791501" y="-9524539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236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11256B-A59F-D280-5A06-F4E5CE44DB6B}"/>
              </a:ext>
            </a:extLst>
          </p:cNvPr>
          <p:cNvSpPr txBox="1"/>
          <p:nvPr/>
        </p:nvSpPr>
        <p:spPr>
          <a:xfrm>
            <a:off x="3048856" y="324690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effectLst/>
              </a:rPr>
              <a:t> </a:t>
            </a:r>
            <a:endParaRPr lang="en-GB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8633DAA-1E3C-7E22-55AF-A72FCE6CD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3" y="407250"/>
            <a:ext cx="9841156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How the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fstream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function save a Program DATA to a TEXT FILE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3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49C73E-13FF-6CF9-187D-9318DE85D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1173899"/>
            <a:ext cx="8486775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9494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FFE485-0167-05AF-C8C1-95F000AF9B44}"/>
              </a:ext>
            </a:extLst>
          </p:cNvPr>
          <p:cNvSpPr txBox="1"/>
          <p:nvPr/>
        </p:nvSpPr>
        <p:spPr>
          <a:xfrm>
            <a:off x="611166" y="474345"/>
            <a:ext cx="1096966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38761D"/>
                </a:solidFill>
                <a:effectLst/>
                <a:latin typeface="Courier New" panose="02070309020205020404" pitchFamily="49" charset="0"/>
              </a:rPr>
              <a:t>#include&lt;iostream&gt;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38761D"/>
                </a:solidFill>
                <a:effectLst/>
                <a:latin typeface="Courier New" panose="02070309020205020404" pitchFamily="49" charset="0"/>
              </a:rPr>
              <a:t>#include&lt;string.h&gt;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38761D"/>
                </a:solidFill>
                <a:effectLst/>
                <a:latin typeface="Courier New" panose="02070309020205020404" pitchFamily="49" charset="0"/>
              </a:rPr>
              <a:t>#include&lt;fstream&gt;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b="0" dirty="0">
                <a:effectLst/>
              </a:rPr>
            </a:br>
            <a:r>
              <a:rPr lang="en-GB" sz="1800" b="1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using namespace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b="1" i="0" u="none" strike="noStrike" dirty="0">
                <a:solidFill>
                  <a:srgbClr val="38761D"/>
                </a:solidFill>
                <a:effectLst/>
                <a:latin typeface="Courier New" panose="02070309020205020404" pitchFamily="49" charset="0"/>
              </a:rPr>
              <a:t>std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b="0" dirty="0">
                <a:effectLst/>
              </a:rPr>
            </a:br>
            <a:r>
              <a:rPr lang="en-GB" sz="1800" b="1" i="0" u="none" strike="noStrike" dirty="0">
                <a:solidFill>
                  <a:srgbClr val="38761D"/>
                </a:solidFill>
                <a:effectLst/>
                <a:latin typeface="Courier New" panose="02070309020205020404" pitchFamily="49" charset="0"/>
              </a:rPr>
              <a:t>vector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GB" sz="1800" b="1" i="0" u="none" strike="noStrike" dirty="0">
                <a:solidFill>
                  <a:srgbClr val="38761D"/>
                </a:solidFill>
                <a:effectLst/>
                <a:latin typeface="Courier New" panose="02070309020205020404" pitchFamily="49" charset="0"/>
              </a:rPr>
              <a:t>string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programData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{</a:t>
            </a:r>
            <a:r>
              <a:rPr lang="en-GB" sz="1800" b="1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"String </a:t>
            </a:r>
            <a:r>
              <a:rPr lang="en-GB" sz="1800" b="1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One"</a:t>
            </a:r>
            <a:r>
              <a:rPr lang="en-GB" sz="1800" b="1" i="0" u="none" strike="noStrike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GB" sz="1800" b="1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"String</a:t>
            </a:r>
            <a:r>
              <a:rPr lang="en-GB" sz="1800" b="1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b="1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Two"</a:t>
            </a:r>
            <a:r>
              <a:rPr lang="en-GB" sz="1800" b="1" i="0" u="none" strike="noStrike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GB" sz="1800" b="1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"String</a:t>
            </a:r>
            <a:r>
              <a:rPr lang="en-GB" sz="1800" b="1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 Three"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};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b="0" dirty="0">
                <a:effectLst/>
              </a:rPr>
            </a:br>
            <a:r>
              <a:rPr lang="en-GB" sz="1800" b="1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Void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Exporting_programData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{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GB" sz="1800" b="1" i="0" u="none" strike="noStrike" dirty="0" err="1">
                <a:solidFill>
                  <a:srgbClr val="38761D"/>
                </a:solidFill>
                <a:effectLst/>
                <a:latin typeface="Courier New" panose="02070309020205020404" pitchFamily="49" charset="0"/>
              </a:rPr>
              <a:t>fstream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DataBase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DataBase</a:t>
            </a:r>
            <a:r>
              <a:rPr lang="en-GB" sz="1800" b="1" i="0" u="none" strike="noStrike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open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800" b="1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"TextFile.txt"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ios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::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GB" sz="1800" b="1" i="0" u="none" strike="noStrike" dirty="0">
                <a:solidFill>
                  <a:srgbClr val="4A86E8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DataBase</a:t>
            </a:r>
            <a:r>
              <a:rPr lang="en-GB" sz="1800" b="1" i="0" u="none" strike="noStrike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is_open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()){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GB" sz="1800" b="1" i="0" u="none" strike="noStrike" dirty="0">
                <a:solidFill>
                  <a:srgbClr val="4A86E8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800" b="1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b="1" i="0" u="none" strike="noStrike" dirty="0">
                <a:solidFill>
                  <a:srgbClr val="FF00FF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&lt; (</a:t>
            </a:r>
            <a:r>
              <a:rPr lang="en-GB" sz="1800" b="1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)(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programData</a:t>
            </a:r>
            <a:r>
              <a:rPr lang="en-GB" sz="1800" b="1" i="0" u="none" strike="noStrike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size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()) ++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){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DataBase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programData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];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DataBase.close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();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GB" sz="1800" b="1" i="0" u="none" strike="noStrike" dirty="0">
                <a:solidFill>
                  <a:srgbClr val="4A86E8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{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GB" sz="1800" b="1" i="0" u="none" strike="noStrike" dirty="0" err="1">
                <a:solidFill>
                  <a:srgbClr val="38761D"/>
                </a:solidFill>
                <a:effectLst/>
                <a:latin typeface="Courier New" panose="02070309020205020404" pitchFamily="49" charset="0"/>
              </a:rPr>
              <a:t>cout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lang="en-GB" sz="1800" b="1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"Can't open the </a:t>
            </a:r>
            <a:r>
              <a:rPr lang="en-GB" sz="1800" b="1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TextFile</a:t>
            </a:r>
            <a:r>
              <a:rPr lang="en-GB" sz="1800" b="1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lang="en-GB" sz="1800" b="1" i="0" u="none" strike="noStrike" dirty="0" err="1">
                <a:solidFill>
                  <a:srgbClr val="38761D"/>
                </a:solidFill>
                <a:effectLst/>
                <a:latin typeface="Courier New" panose="02070309020205020404" pitchFamily="49" charset="0"/>
              </a:rPr>
              <a:t>endl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    }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232227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0FCE04C-8352-8DD5-6AB2-C96290234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54" y="271201"/>
            <a:ext cx="85940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How the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fstream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function import the TEXT FILE to Program DATA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      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775A2F7-9CD7-16AF-F603-0DF86DEA3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917532"/>
            <a:ext cx="6591300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7058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A4E62C-AE78-69CE-B6D5-1A7FE28375D5}"/>
              </a:ext>
            </a:extLst>
          </p:cNvPr>
          <p:cNvSpPr txBox="1"/>
          <p:nvPr/>
        </p:nvSpPr>
        <p:spPr>
          <a:xfrm>
            <a:off x="1139869" y="336837"/>
            <a:ext cx="1079743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38761D"/>
                </a:solidFill>
                <a:effectLst/>
                <a:latin typeface="Courier New" panose="02070309020205020404" pitchFamily="49" charset="0"/>
              </a:rPr>
              <a:t>#include&lt;iostream&gt;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38761D"/>
                </a:solidFill>
                <a:effectLst/>
                <a:latin typeface="Courier New" panose="02070309020205020404" pitchFamily="49" charset="0"/>
              </a:rPr>
              <a:t>#include&lt;string.h&gt;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38761D"/>
                </a:solidFill>
                <a:effectLst/>
                <a:latin typeface="Courier New" panose="02070309020205020404" pitchFamily="49" charset="0"/>
              </a:rPr>
              <a:t>#include&lt;fstream&gt;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b="0" dirty="0">
                <a:effectLst/>
              </a:rPr>
            </a:br>
            <a:r>
              <a:rPr lang="en-GB" sz="1800" b="1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using namespace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b="1" i="0" u="none" strike="noStrike" dirty="0">
                <a:solidFill>
                  <a:srgbClr val="38761D"/>
                </a:solidFill>
                <a:effectLst/>
                <a:latin typeface="Courier New" panose="02070309020205020404" pitchFamily="49" charset="0"/>
              </a:rPr>
              <a:t>std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b="0" dirty="0">
                <a:effectLst/>
              </a:rPr>
            </a:br>
            <a:r>
              <a:rPr lang="en-GB" sz="1800" b="1" i="0" u="none" strike="noStrike" dirty="0">
                <a:solidFill>
                  <a:srgbClr val="38761D"/>
                </a:solidFill>
                <a:effectLst/>
                <a:latin typeface="Courier New" panose="02070309020205020404" pitchFamily="49" charset="0"/>
              </a:rPr>
              <a:t>vector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GB" sz="1800" b="1" i="0" u="none" strike="noStrike" dirty="0">
                <a:solidFill>
                  <a:srgbClr val="38761D"/>
                </a:solidFill>
                <a:effectLst/>
                <a:latin typeface="Courier New" panose="02070309020205020404" pitchFamily="49" charset="0"/>
              </a:rPr>
              <a:t>string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programData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b="0" dirty="0">
                <a:effectLst/>
              </a:rPr>
            </a:br>
            <a:r>
              <a:rPr lang="en-GB" sz="1800" b="1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Void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Importing_programData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{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GB" sz="1800" b="1" i="0" u="none" strike="noStrike" dirty="0" err="1">
                <a:solidFill>
                  <a:srgbClr val="38761D"/>
                </a:solidFill>
                <a:effectLst/>
                <a:latin typeface="Courier New" panose="02070309020205020404" pitchFamily="49" charset="0"/>
              </a:rPr>
              <a:t>fstream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DataBase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38761D"/>
                </a:solidFill>
                <a:effectLst/>
                <a:latin typeface="Courier New" panose="02070309020205020404" pitchFamily="49" charset="0"/>
              </a:rPr>
              <a:t>string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DataBase</a:t>
            </a:r>
            <a:r>
              <a:rPr lang="en-GB" sz="1800" b="1" i="0" u="none" strike="noStrike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open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800" b="1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"TextFile.txt"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ios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::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GB" sz="1800" b="1" i="0" u="none" strike="noStrike" dirty="0">
                <a:solidFill>
                  <a:srgbClr val="4A86E8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DataBase</a:t>
            </a:r>
            <a:r>
              <a:rPr lang="en-GB" sz="1800" b="1" i="0" u="none" strike="noStrike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is_open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()){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GB" sz="1800" b="1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getline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DataBase</a:t>
            </a:r>
            <a:r>
              <a:rPr lang="en-GB" sz="1800" b="0" i="0" u="none" strike="noStrike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)){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programData</a:t>
            </a:r>
            <a:r>
              <a:rPr lang="en-GB" sz="1800" b="1" i="0" u="none" strike="noStrike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1800" b="1" i="0" u="none" strike="noStrike" dirty="0" err="1">
                <a:solidFill>
                  <a:srgbClr val="38761D"/>
                </a:solidFill>
                <a:effectLst/>
                <a:latin typeface="Courier New" panose="02070309020205020404" pitchFamily="49" charset="0"/>
              </a:rPr>
              <a:t>push_back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)</a:t>
            </a:r>
            <a:endParaRPr lang="en-GB" b="0" dirty="0">
              <a:effectLst/>
            </a:endParaRPr>
          </a:p>
          <a:p>
            <a:pPr marL="457200" indent="457200"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};</a:t>
            </a:r>
            <a:endParaRPr lang="en-GB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DataBase.close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();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GB" sz="1800" b="1" i="0" u="none" strike="noStrike" dirty="0">
                <a:solidFill>
                  <a:srgbClr val="4A86E8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{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GB" sz="1800" b="1" i="0" u="none" strike="noStrike" dirty="0" err="1">
                <a:solidFill>
                  <a:srgbClr val="38761D"/>
                </a:solidFill>
                <a:effectLst/>
                <a:latin typeface="Courier New" panose="02070309020205020404" pitchFamily="49" charset="0"/>
              </a:rPr>
              <a:t>cout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lang="en-GB" sz="1800" b="1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"Can't open the </a:t>
            </a:r>
            <a:r>
              <a:rPr lang="en-GB" sz="1800" b="1" i="0" u="none" strike="noStrike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TextFile</a:t>
            </a:r>
            <a:r>
              <a:rPr lang="en-GB" sz="1800" b="1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lang="en-GB" sz="1800" b="1" i="0" u="none" strike="noStrike" dirty="0" err="1">
                <a:solidFill>
                  <a:srgbClr val="38761D"/>
                </a:solidFill>
                <a:effectLst/>
                <a:latin typeface="Courier New" panose="02070309020205020404" pitchFamily="49" charset="0"/>
              </a:rPr>
              <a:t>endl</a:t>
            </a: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    }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GB" b="0" dirty="0">
              <a:effectLst/>
            </a:endParaRPr>
          </a:p>
          <a:p>
            <a:br>
              <a:rPr lang="en-GB" b="0" dirty="0">
                <a:effectLst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89154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38451EDD-FDD6-DC6A-D46B-808984469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879" y="353731"/>
            <a:ext cx="10418237" cy="518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How we Manipulate the Data Base / Text File to the program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3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6A0BF9-7D32-097F-6EE7-9E0951752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872" y="1318234"/>
            <a:ext cx="8858250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9992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327BD-BC75-431B-FC11-6CE4942EE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1770"/>
            <a:ext cx="10515600" cy="5575714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GB" sz="12500" dirty="0">
                <a:solidFill>
                  <a:schemeClr val="bg1"/>
                </a:solidFill>
                <a:latin typeface="Maiandra GD" panose="020E0502030308020204" pitchFamily="34" charset="0"/>
              </a:rPr>
              <a:t>THANK YOU!</a:t>
            </a:r>
          </a:p>
          <a:p>
            <a:pPr marL="0" indent="0" algn="ctr">
              <a:buNone/>
            </a:pPr>
            <a:endParaRPr lang="en-GB" sz="7200" dirty="0">
              <a:solidFill>
                <a:schemeClr val="bg1"/>
              </a:solidFill>
              <a:latin typeface="Maiandra GD" panose="020E0502030308020204" pitchFamily="34" charset="0"/>
            </a:endParaRPr>
          </a:p>
          <a:p>
            <a:pPr marL="0" indent="0" algn="ctr">
              <a:buNone/>
            </a:pPr>
            <a:endParaRPr lang="en-GB" sz="7200" dirty="0">
              <a:solidFill>
                <a:schemeClr val="bg1"/>
              </a:solidFill>
              <a:latin typeface="Maiandra GD" panose="020E0502030308020204" pitchFamily="34" charset="0"/>
            </a:endParaRPr>
          </a:p>
          <a:p>
            <a:pPr marL="0" indent="0" algn="ctr">
              <a:buNone/>
            </a:pPr>
            <a:r>
              <a:rPr lang="en-GB" sz="4300" dirty="0">
                <a:solidFill>
                  <a:schemeClr val="bg1"/>
                </a:solidFill>
                <a:latin typeface="Maiandra GD" panose="020E0502030308020204" pitchFamily="34" charset="0"/>
              </a:rPr>
              <a:t>BY: </a:t>
            </a:r>
          </a:p>
          <a:p>
            <a:pPr marL="0" indent="0" algn="ctr">
              <a:buNone/>
            </a:pPr>
            <a:r>
              <a:rPr lang="en-GB" sz="4300" dirty="0">
                <a:solidFill>
                  <a:schemeClr val="bg1"/>
                </a:solidFill>
                <a:latin typeface="Maiandra GD" panose="020E0502030308020204" pitchFamily="34" charset="0"/>
              </a:rPr>
              <a:t>JONAS OLOROSO </a:t>
            </a:r>
          </a:p>
          <a:p>
            <a:pPr marL="0" indent="0" algn="ctr">
              <a:buNone/>
            </a:pPr>
            <a:r>
              <a:rPr lang="en-GB" sz="4300" dirty="0">
                <a:solidFill>
                  <a:schemeClr val="bg1"/>
                </a:solidFill>
                <a:latin typeface="Maiandra GD" panose="020E0502030308020204" pitchFamily="34" charset="0"/>
              </a:rPr>
              <a:t>&amp;</a:t>
            </a:r>
          </a:p>
          <a:p>
            <a:pPr marL="0" indent="0" algn="ctr">
              <a:buNone/>
            </a:pPr>
            <a:r>
              <a:rPr lang="en-GB" sz="4300" dirty="0">
                <a:solidFill>
                  <a:schemeClr val="bg1"/>
                </a:solidFill>
                <a:latin typeface="Maiandra GD" panose="020E0502030308020204" pitchFamily="34" charset="0"/>
              </a:rPr>
              <a:t>JOHN CARLO BRIONES</a:t>
            </a:r>
            <a:endParaRPr lang="en-GB" sz="5700" dirty="0">
              <a:solidFill>
                <a:schemeClr val="bg1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7956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1AAA-813E-976A-AF6F-77866847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Maiandra GD" panose="020E0502030308020204" pitchFamily="34" charset="0"/>
                <a:ea typeface="HGMaruGothicMPRO" panose="020B0400000000000000" pitchFamily="34" charset="-128"/>
              </a:rPr>
              <a:t>Login</a:t>
            </a:r>
          </a:p>
        </p:txBody>
      </p:sp>
      <p:sp>
        <p:nvSpPr>
          <p:cNvPr id="4" name="Action Button: Go Back or Previous 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B66ECCA-148A-FC87-BB37-F3B3BFE813B3}"/>
              </a:ext>
            </a:extLst>
          </p:cNvPr>
          <p:cNvSpPr/>
          <p:nvPr/>
        </p:nvSpPr>
        <p:spPr>
          <a:xfrm>
            <a:off x="575353" y="365125"/>
            <a:ext cx="1006867" cy="315912"/>
          </a:xfrm>
          <a:prstGeom prst="actionButtonBackPrevious">
            <a:avLst/>
          </a:prstGeom>
          <a:solidFill>
            <a:srgbClr val="1D1F2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F3E778-48E6-419B-51EE-4BB6D062D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67" y="1464733"/>
            <a:ext cx="5792708" cy="5141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B266E2-2C8E-58F1-9336-62601AA09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594" y="3593651"/>
            <a:ext cx="3184606" cy="28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238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1AAA-813E-976A-AF6F-77866847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Maiandra GD" panose="020E0502030308020204" pitchFamily="34" charset="0"/>
                <a:ea typeface="HGMaruGothicMPRO" panose="020B0400000000000000" pitchFamily="34" charset="-128"/>
              </a:rPr>
              <a:t>HOME</a:t>
            </a:r>
          </a:p>
        </p:txBody>
      </p:sp>
      <p:sp>
        <p:nvSpPr>
          <p:cNvPr id="4" name="Action Button: Go Back or Previous 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85217565-E890-1A3C-118F-E8E9A9303D61}"/>
              </a:ext>
            </a:extLst>
          </p:cNvPr>
          <p:cNvSpPr/>
          <p:nvPr/>
        </p:nvSpPr>
        <p:spPr>
          <a:xfrm>
            <a:off x="575353" y="365125"/>
            <a:ext cx="1006867" cy="315912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D60E01-7673-2A57-8582-9E96B4B99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07" y="1690688"/>
            <a:ext cx="6788880" cy="492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75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6598622" y="-8011886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2193872" y="9127050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6623247" y="9199016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6454315" y="13170010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2548000" y="13271584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357550" y="18587836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3487914" y="18499736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1136802" y="24343214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2881033" y="27271889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3232444" y="34575047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3513227" y="39806421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3688618" y="46932747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3432201" y="53786582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3103187" y="60892422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2620479" y="67916398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3156072" y="75300114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2830232" y="83107364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2757208" y="91511664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3500527" y="97132947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3596828" y="104886095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3732197" y="111387164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3541824" y="118517631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3320241" y="125711801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3643269" y="133360278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3693373" y="140161868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3313714" y="146911309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3686566" y="154106916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3783379" y="162460947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3747625" y="166593060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74507" y="172408959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6973317" y="19040995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6971719" y="24276637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6906294" y="31103318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6923764" y="37384677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7143777" y="44824692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6985391" y="53029601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6954267" y="59980580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6896661" y="66765953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6739944" y="73344370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6720664" y="80292489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6832265" y="86075019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6757832" y="92882661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6755588" y="96764042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3387087" y="99839346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3005713" y="101448346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6832769" y="97760279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6900144" y="103324880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6944617" y="110201598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6812417" y="114624328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1509982" y="-4448629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1357582" y="-4296229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1434805" y="-440804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1357582" y="89964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86645" y="220472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3529450" y="250978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6201355" y="2517988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2631340" y="2598300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6201355" y="329070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2631340" y="3421118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6146337" y="6155460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5951735" y="814822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2692995" y="6308348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2811017" y="8325232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5687360" y="9537963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5593325" y="945203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2929374" y="9539114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2905027" y="9622296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094492" y="9781582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8532035" y="993734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3077358" y="9914531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1502335" y="10105051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3324915" y="13315700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3574590" y="14974914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3641432" y="16466023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3690189" y="17758386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3725858" y="17839774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5178520" y="9844137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8379635" y="1161501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8074835" y="1215984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8201835" y="1225001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245710" y="321702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5714523" y="358086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336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1AAA-813E-976A-AF6F-77866847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Maiandra GD" panose="020E0502030308020204" pitchFamily="34" charset="0"/>
                <a:ea typeface="HGMaruGothicMPRO" panose="020B0400000000000000" pitchFamily="34" charset="-128"/>
              </a:rPr>
              <a:t>MANAGE BOOKS</a:t>
            </a:r>
          </a:p>
        </p:txBody>
      </p:sp>
      <p:sp>
        <p:nvSpPr>
          <p:cNvPr id="5" name="Action Button: Go Back or Previous 4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11C0F3C5-158F-05FF-8D23-BD0451285785}"/>
              </a:ext>
            </a:extLst>
          </p:cNvPr>
          <p:cNvSpPr/>
          <p:nvPr/>
        </p:nvSpPr>
        <p:spPr>
          <a:xfrm>
            <a:off x="575353" y="365125"/>
            <a:ext cx="1006867" cy="315912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A26EF1-B8DC-15A5-898E-D92FB2B8E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40" y="1406837"/>
            <a:ext cx="6724996" cy="473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133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1AAA-813E-976A-AF6F-77866847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Maiandra GD" panose="020E0502030308020204" pitchFamily="34" charset="0"/>
                <a:ea typeface="HGMaruGothicMPRO" panose="020B0400000000000000" pitchFamily="34" charset="-128"/>
              </a:rPr>
              <a:t>ADD 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C30743-C4C3-EAD4-92A2-3DDCFCD6A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" r="-1"/>
          <a:stretch/>
        </p:blipFill>
        <p:spPr>
          <a:xfrm>
            <a:off x="490888" y="1507809"/>
            <a:ext cx="6708809" cy="36847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6F703E-EAD3-C0AB-6A9B-686B61CB8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5" b="59904"/>
          <a:stretch/>
        </p:blipFill>
        <p:spPr>
          <a:xfrm>
            <a:off x="490888" y="5214505"/>
            <a:ext cx="6148071" cy="1609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6396AC-2AC2-B319-C0F8-316787742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9" t="39834"/>
          <a:stretch/>
        </p:blipFill>
        <p:spPr>
          <a:xfrm>
            <a:off x="5851559" y="3350202"/>
            <a:ext cx="6057132" cy="2450043"/>
          </a:xfrm>
          <a:prstGeom prst="rect">
            <a:avLst/>
          </a:prstGeom>
        </p:spPr>
      </p:pic>
      <p:sp>
        <p:nvSpPr>
          <p:cNvPr id="10" name="Action Button: Go Back or Previous 9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A5748685-84E7-4E24-6C90-31BD9A1A3D60}"/>
              </a:ext>
            </a:extLst>
          </p:cNvPr>
          <p:cNvSpPr/>
          <p:nvPr/>
        </p:nvSpPr>
        <p:spPr>
          <a:xfrm>
            <a:off x="575353" y="365125"/>
            <a:ext cx="1006867" cy="315912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7570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1AAA-813E-976A-AF6F-77866847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Maiandra GD" panose="020E0502030308020204" pitchFamily="34" charset="0"/>
                <a:ea typeface="HGMaruGothicMPRO" panose="020B0400000000000000" pitchFamily="34" charset="-128"/>
              </a:rPr>
              <a:t>SEARCH 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9B5A3-6CB1-45CC-E17A-13B4CC478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027343" cy="4227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EF815E-C34F-1F01-A15C-478695938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2"/>
          <a:stretch/>
        </p:blipFill>
        <p:spPr>
          <a:xfrm>
            <a:off x="4610100" y="3955997"/>
            <a:ext cx="6962974" cy="2422630"/>
          </a:xfrm>
          <a:prstGeom prst="rect">
            <a:avLst/>
          </a:prstGeom>
        </p:spPr>
      </p:pic>
      <p:sp>
        <p:nvSpPr>
          <p:cNvPr id="9" name="Action Button: Go Back or Previous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B7ABAB7-7A97-029E-1547-2636D13D07FA}"/>
              </a:ext>
            </a:extLst>
          </p:cNvPr>
          <p:cNvSpPr/>
          <p:nvPr/>
        </p:nvSpPr>
        <p:spPr>
          <a:xfrm>
            <a:off x="575353" y="365125"/>
            <a:ext cx="1006867" cy="315912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6205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1AAA-813E-976A-AF6F-77866847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Maiandra GD" panose="020E0502030308020204" pitchFamily="34" charset="0"/>
                <a:ea typeface="HGMaruGothicMPRO" panose="020B0400000000000000" pitchFamily="34" charset="-128"/>
              </a:rPr>
              <a:t>UPDATE 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23AA0C-473B-DBD9-6154-F73DB44E9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"/>
          <a:stretch/>
        </p:blipFill>
        <p:spPr>
          <a:xfrm>
            <a:off x="770468" y="1518398"/>
            <a:ext cx="7620000" cy="35259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E41FF9-2412-6D88-C7B7-B701DD06D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87" y="5132629"/>
            <a:ext cx="9102712" cy="125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021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0CBAA-8465-8C57-C491-CEB66922A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111" y="1762962"/>
            <a:ext cx="9328933" cy="4759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9275ED-7905-C862-A6F7-84054498D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18335"/>
            <a:ext cx="6037583" cy="3799552"/>
          </a:xfrm>
          <a:prstGeom prst="rect">
            <a:avLst/>
          </a:prstGeom>
        </p:spPr>
      </p:pic>
      <p:sp>
        <p:nvSpPr>
          <p:cNvPr id="11" name="Arrow: Left 10">
            <a:hlinkClick r:id="rId4" action="ppaction://hlinksldjump"/>
            <a:extLst>
              <a:ext uri="{FF2B5EF4-FFF2-40B4-BE49-F238E27FC236}">
                <a16:creationId xmlns:a16="http://schemas.microsoft.com/office/drawing/2014/main" id="{5A9BE345-1A0E-087D-F817-BCD1DD9D652C}"/>
              </a:ext>
            </a:extLst>
          </p:cNvPr>
          <p:cNvSpPr/>
          <p:nvPr/>
        </p:nvSpPr>
        <p:spPr>
          <a:xfrm>
            <a:off x="663879" y="335668"/>
            <a:ext cx="864296" cy="516102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2332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1AAA-813E-976A-AF6F-77866847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Maiandra GD" panose="020E0502030308020204" pitchFamily="34" charset="0"/>
                <a:ea typeface="HGMaruGothicMPRO" panose="020B0400000000000000" pitchFamily="34" charset="-128"/>
              </a:rPr>
              <a:t>DELETE 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84BC9-26C6-693B-85D6-0B06C1D89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"/>
          <a:stretch/>
        </p:blipFill>
        <p:spPr>
          <a:xfrm>
            <a:off x="575353" y="1413754"/>
            <a:ext cx="7197047" cy="3487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A9938E-5190-2189-913E-B744A8A6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87" y="4850268"/>
            <a:ext cx="7302750" cy="1568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3F797-EE06-BE10-9CE8-B9A892BD8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023" y="1227452"/>
            <a:ext cx="6151624" cy="2724212"/>
          </a:xfrm>
          <a:prstGeom prst="rect">
            <a:avLst/>
          </a:prstGeom>
        </p:spPr>
      </p:pic>
      <p:sp>
        <p:nvSpPr>
          <p:cNvPr id="11" name="Action Button: Go Back or Previous 10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F2561BB6-EB81-975C-498A-38C0B0E976C7}"/>
              </a:ext>
            </a:extLst>
          </p:cNvPr>
          <p:cNvSpPr/>
          <p:nvPr/>
        </p:nvSpPr>
        <p:spPr>
          <a:xfrm>
            <a:off x="575353" y="365125"/>
            <a:ext cx="1006867" cy="315912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0837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1AAA-813E-976A-AF6F-77866847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Maiandra GD" panose="020E0502030308020204" pitchFamily="34" charset="0"/>
                <a:ea typeface="HGMaruGothicMPRO" panose="020B0400000000000000" pitchFamily="34" charset="-128"/>
              </a:rPr>
              <a:t>DISPLAY BOOKS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54A9C-6ACD-1DC0-44E6-667F01213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"/>
          <a:stretch/>
        </p:blipFill>
        <p:spPr>
          <a:xfrm>
            <a:off x="575353" y="1480632"/>
            <a:ext cx="5997040" cy="3896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284A2-ABA4-362D-842D-339381CDA2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443"/>
          <a:stretch/>
        </p:blipFill>
        <p:spPr>
          <a:xfrm>
            <a:off x="6096000" y="4001316"/>
            <a:ext cx="4961467" cy="24766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7CEFD0-4D6E-70D8-D6AC-E0DDD2FCB3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5687" b="65609"/>
          <a:stretch/>
        </p:blipFill>
        <p:spPr>
          <a:xfrm>
            <a:off x="604992" y="5407000"/>
            <a:ext cx="5261984" cy="738128"/>
          </a:xfrm>
          <a:prstGeom prst="rect">
            <a:avLst/>
          </a:prstGeom>
        </p:spPr>
      </p:pic>
      <p:sp>
        <p:nvSpPr>
          <p:cNvPr id="10" name="Action Button: Go Back or Previous 9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E18BF1AB-59DB-3C55-2574-49CFDFF67091}"/>
              </a:ext>
            </a:extLst>
          </p:cNvPr>
          <p:cNvSpPr/>
          <p:nvPr/>
        </p:nvSpPr>
        <p:spPr>
          <a:xfrm>
            <a:off x="575353" y="365125"/>
            <a:ext cx="1006867" cy="315912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4289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1AAA-813E-976A-AF6F-77866847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Maiandra GD" panose="020E0502030308020204" pitchFamily="34" charset="0"/>
                <a:ea typeface="HGMaruGothicMPRO" panose="020B0400000000000000" pitchFamily="34" charset="-128"/>
              </a:rPr>
              <a:t>MANAGE PATRONS</a:t>
            </a:r>
          </a:p>
        </p:txBody>
      </p:sp>
      <p:sp>
        <p:nvSpPr>
          <p:cNvPr id="5" name="Action Button: Go Back or Previous 4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11C0F3C5-158F-05FF-8D23-BD0451285785}"/>
              </a:ext>
            </a:extLst>
          </p:cNvPr>
          <p:cNvSpPr/>
          <p:nvPr/>
        </p:nvSpPr>
        <p:spPr>
          <a:xfrm>
            <a:off x="575353" y="365125"/>
            <a:ext cx="1006867" cy="315912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A26EF1-B8DC-15A5-898E-D92FB2B8E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40" y="1406837"/>
            <a:ext cx="6724996" cy="473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540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1AAA-813E-976A-AF6F-77866847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Maiandra GD" panose="020E0502030308020204" pitchFamily="34" charset="0"/>
                <a:ea typeface="HGMaruGothicMPRO" panose="020B0400000000000000" pitchFamily="34" charset="-128"/>
              </a:rPr>
              <a:t>ADD PATRONS</a:t>
            </a:r>
          </a:p>
        </p:txBody>
      </p:sp>
      <p:sp>
        <p:nvSpPr>
          <p:cNvPr id="4" name="Action Button: Go Back or Previous 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94C69A15-7930-0826-6431-824FBF76F072}"/>
              </a:ext>
            </a:extLst>
          </p:cNvPr>
          <p:cNvSpPr/>
          <p:nvPr/>
        </p:nvSpPr>
        <p:spPr>
          <a:xfrm>
            <a:off x="575353" y="365125"/>
            <a:ext cx="1006867" cy="315912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C30743-C4C3-EAD4-92A2-3DDCFCD6A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" r="-1"/>
          <a:stretch/>
        </p:blipFill>
        <p:spPr>
          <a:xfrm>
            <a:off x="490888" y="1507809"/>
            <a:ext cx="6708809" cy="36847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6F703E-EAD3-C0AB-6A9B-686B61CB8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5" b="59904"/>
          <a:stretch/>
        </p:blipFill>
        <p:spPr>
          <a:xfrm>
            <a:off x="490888" y="5214505"/>
            <a:ext cx="6148071" cy="1609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6396AC-2AC2-B319-C0F8-316787742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9" t="39834"/>
          <a:stretch/>
        </p:blipFill>
        <p:spPr>
          <a:xfrm>
            <a:off x="5851559" y="3350202"/>
            <a:ext cx="6057132" cy="245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972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1AAA-813E-976A-AF6F-77866847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Maiandra GD" panose="020E0502030308020204" pitchFamily="34" charset="0"/>
                <a:ea typeface="HGMaruGothicMPRO" panose="020B0400000000000000" pitchFamily="34" charset="-128"/>
              </a:rPr>
              <a:t>SEARCH PATRONS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9B5A3-6CB1-45CC-E17A-13B4CC478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027343" cy="4227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EF815E-C34F-1F01-A15C-478695938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2"/>
          <a:stretch/>
        </p:blipFill>
        <p:spPr>
          <a:xfrm>
            <a:off x="4610100" y="3955997"/>
            <a:ext cx="6962974" cy="2422630"/>
          </a:xfrm>
          <a:prstGeom prst="rect">
            <a:avLst/>
          </a:prstGeom>
        </p:spPr>
      </p:pic>
      <p:sp>
        <p:nvSpPr>
          <p:cNvPr id="5" name="Action Button: Go Back or Previous 4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881643F-2C01-D613-9D32-67C1CF3F946F}"/>
              </a:ext>
            </a:extLst>
          </p:cNvPr>
          <p:cNvSpPr/>
          <p:nvPr/>
        </p:nvSpPr>
        <p:spPr>
          <a:xfrm>
            <a:off x="575353" y="365125"/>
            <a:ext cx="1006867" cy="315912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605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A85CA-09A1-9462-3DD4-2E97BED4BC6E}"/>
              </a:ext>
            </a:extLst>
          </p:cNvPr>
          <p:cNvGrpSpPr/>
          <p:nvPr/>
        </p:nvGrpSpPr>
        <p:grpSpPr>
          <a:xfrm>
            <a:off x="-16598622" y="-12406086"/>
            <a:ext cx="30217230" cy="19272946"/>
            <a:chOff x="-10406574" y="-1452878"/>
            <a:chExt cx="30217230" cy="192729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5E4FA9-005B-CEB6-1A28-36655972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2040" y="6894530"/>
              <a:ext cx="14688959" cy="607478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4E09B-D5C1-F389-9CCA-FBEC6B1AF829}"/>
                </a:ext>
              </a:extLst>
            </p:cNvPr>
            <p:cNvGrpSpPr/>
            <p:nvPr/>
          </p:nvGrpSpPr>
          <p:grpSpPr>
            <a:xfrm>
              <a:off x="-385778" y="-1452878"/>
              <a:ext cx="13085749" cy="12218218"/>
              <a:chOff x="-402711" y="833120"/>
              <a:chExt cx="13085749" cy="122182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1CAF78-63A5-311C-1FE6-8830D9358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6"/>
              <a:stretch/>
            </p:blipFill>
            <p:spPr>
              <a:xfrm>
                <a:off x="-26240" y="833120"/>
                <a:ext cx="12244480" cy="62243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168C41-3E21-27CC-2DF8-F809297B4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8"/>
              <a:stretch/>
            </p:blipFill>
            <p:spPr>
              <a:xfrm>
                <a:off x="223380" y="3545840"/>
                <a:ext cx="11557139" cy="6319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DC6767-D3CA-FF22-64EB-F76CF64E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02711" y="7464972"/>
                <a:ext cx="13085749" cy="5586366"/>
              </a:xfrm>
              <a:prstGeom prst="rect">
                <a:avLst/>
              </a:prstGeom>
            </p:spPr>
          </p:pic>
        </p:grpSp>
        <p:sp>
          <p:nvSpPr>
            <p:cNvPr id="11" name="Flowchart: Data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898E-BFB3-240D-1849-839E257F2209}"/>
                </a:ext>
              </a:extLst>
            </p:cNvPr>
            <p:cNvSpPr/>
            <p:nvPr/>
          </p:nvSpPr>
          <p:spPr>
            <a:xfrm>
              <a:off x="4682066" y="447886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Data 5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3369E-FEEE-C5FE-3ACD-CDD3C66F1E9A}"/>
                </a:ext>
              </a:extLst>
            </p:cNvPr>
            <p:cNvSpPr/>
            <p:nvPr/>
          </p:nvSpPr>
          <p:spPr>
            <a:xfrm>
              <a:off x="7831666" y="552027"/>
              <a:ext cx="2379133" cy="482600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894A40-E492-DFBE-8F1B-CB115080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0406574" y="7432557"/>
              <a:ext cx="16563533" cy="62682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E9FA94-07EE-A15F-1237-B88A5EB3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t="2140"/>
            <a:stretch/>
          </p:blipFill>
          <p:spPr>
            <a:xfrm>
              <a:off x="-10341765" y="11650133"/>
              <a:ext cx="16460090" cy="59924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A5A9-8D02-209D-4612-22E95F9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92725" y="11394689"/>
              <a:ext cx="14517931" cy="64253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2B5C4F-58A4-CAB0-36D3-96EBEFA17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3631"/>
          <a:stretch/>
        </p:blipFill>
        <p:spPr>
          <a:xfrm>
            <a:off x="-2193872" y="4732850"/>
            <a:ext cx="15617853" cy="6350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132-41A7-3CF2-4872-801CE0AB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6623247" y="4804816"/>
            <a:ext cx="15674611" cy="618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E560F-23C6-0F75-B032-3186A57FE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6454315" y="8775810"/>
            <a:ext cx="14251976" cy="6312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C552F2-BB88-E49C-6FD8-A8444F6FC3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1783" t="1972"/>
          <a:stretch/>
        </p:blipFill>
        <p:spPr>
          <a:xfrm>
            <a:off x="-2548000" y="8877384"/>
            <a:ext cx="15921489" cy="635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A3767-35CC-C14F-6475-8D7708340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357550" y="14193636"/>
            <a:ext cx="15683077" cy="6450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46F847-6732-65EF-3B0E-BF412D5D77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rcRect t="1873" r="18526"/>
          <a:stretch/>
        </p:blipFill>
        <p:spPr>
          <a:xfrm>
            <a:off x="-13487914" y="14105536"/>
            <a:ext cx="11143064" cy="6252452"/>
          </a:xfrm>
          <a:prstGeom prst="rect">
            <a:avLst/>
          </a:prstGeom>
        </p:spPr>
      </p:pic>
      <p:pic>
        <p:nvPicPr>
          <p:cNvPr id="29" name="Picture 28">
            <a:hlinkClick r:id="rId16" action="ppaction://hlinksldjump"/>
            <a:extLst>
              <a:ext uri="{FF2B5EF4-FFF2-40B4-BE49-F238E27FC236}">
                <a16:creationId xmlns:a16="http://schemas.microsoft.com/office/drawing/2014/main" id="{1C7BE8D5-9D10-0314-0493-EEEA926172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rcRect l="11128" t="5124"/>
          <a:stretch/>
        </p:blipFill>
        <p:spPr>
          <a:xfrm>
            <a:off x="-1136802" y="19949014"/>
            <a:ext cx="14729746" cy="5845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BEBA8-6B58-608E-7493-00329AA2A70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rcRect l="5659" t="9075" r="3099" b="6543"/>
          <a:stretch/>
        </p:blipFill>
        <p:spPr>
          <a:xfrm>
            <a:off x="-2881033" y="22877689"/>
            <a:ext cx="16336528" cy="8498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8A59A-C718-C326-4C50-2BB207F1C2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/>
          </a:blip>
          <a:srcRect l="3686" t="12295" r="2451" b="5627"/>
          <a:stretch/>
        </p:blipFill>
        <p:spPr>
          <a:xfrm>
            <a:off x="-3232444" y="30180847"/>
            <a:ext cx="16800250" cy="8263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1AFF1-9F28-1F71-3CF7-0C741398C9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</a:blip>
          <a:srcRect l="2175" t="8829" r="3436" b="4913"/>
          <a:stretch/>
        </p:blipFill>
        <p:spPr>
          <a:xfrm>
            <a:off x="-3513227" y="35412221"/>
            <a:ext cx="16921960" cy="8698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54BF0-CFDE-F5A3-E74D-0774848D43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/>
          </a:blip>
          <a:srcRect l="1068" t="10140" r="1929" b="3403"/>
          <a:stretch/>
        </p:blipFill>
        <p:spPr>
          <a:xfrm>
            <a:off x="-3688618" y="42538547"/>
            <a:ext cx="17350806" cy="86985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A8E88D-63DB-3E1F-C939-83F412ECA11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</a:blip>
          <a:srcRect l="2467" t="8973" r="2492" b="4967"/>
          <a:stretch/>
        </p:blipFill>
        <p:spPr>
          <a:xfrm>
            <a:off x="-3432201" y="49392382"/>
            <a:ext cx="16991277" cy="865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13BF13-11E6-D60E-06EC-337085355A1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4266" t="10008" r="1936" b="3912"/>
          <a:stretch/>
        </p:blipFill>
        <p:spPr>
          <a:xfrm>
            <a:off x="-3103187" y="56498222"/>
            <a:ext cx="16765375" cy="86544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D1D08B-696A-3457-900F-A4C0AC53CD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alphaModFix/>
          </a:blip>
          <a:srcRect l="6995" t="10506" r="2468" b="3174"/>
          <a:stretch/>
        </p:blipFill>
        <p:spPr>
          <a:xfrm>
            <a:off x="-2620479" y="63522198"/>
            <a:ext cx="16179555" cy="867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5C528-285B-A4BF-F03F-131039FF4A1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4020" t="8952" r="2726" b="4396"/>
          <a:stretch/>
        </p:blipFill>
        <p:spPr>
          <a:xfrm>
            <a:off x="-3156072" y="70905914"/>
            <a:ext cx="16671963" cy="87140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DC44-9B2F-BA98-D70F-06E9BA45B1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/>
          </a:blip>
          <a:srcRect l="5844" t="8799" r="2686" b="4119"/>
          <a:stretch/>
        </p:blipFill>
        <p:spPr>
          <a:xfrm>
            <a:off x="-2830232" y="78713164"/>
            <a:ext cx="16336528" cy="8748470"/>
          </a:xfrm>
          <a:prstGeom prst="rect">
            <a:avLst/>
          </a:prstGeom>
        </p:spPr>
      </p:pic>
      <p:pic>
        <p:nvPicPr>
          <p:cNvPr id="41" name="Picture 40">
            <a:hlinkClick r:id="rId27" action="ppaction://hlinksldjump"/>
            <a:extLst>
              <a:ext uri="{FF2B5EF4-FFF2-40B4-BE49-F238E27FC236}">
                <a16:creationId xmlns:a16="http://schemas.microsoft.com/office/drawing/2014/main" id="{3DE331F0-A898-44B4-8335-63BB1C89B82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rcRect l="6238" t="9199" r="3112" b="4610"/>
          <a:stretch/>
        </p:blipFill>
        <p:spPr>
          <a:xfrm>
            <a:off x="-2757208" y="87117464"/>
            <a:ext cx="16187539" cy="8657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863BC58-D217-1B84-1D6B-99C72067DBB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982" t="13625" r="2280" b="4996"/>
          <a:stretch/>
        </p:blipFill>
        <p:spPr>
          <a:xfrm>
            <a:off x="-3500527" y="92738747"/>
            <a:ext cx="17072303" cy="81629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1DD755-48A4-7816-DCA1-250F7DABAE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rcRect l="1498" t="10312" r="2184" b="4689"/>
          <a:stretch/>
        </p:blipFill>
        <p:spPr>
          <a:xfrm>
            <a:off x="-3596828" y="100491895"/>
            <a:ext cx="17189772" cy="85327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971166-0DFE-2F15-094B-6FC3BB8519D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71" t="8543" r="2171" b="3017"/>
          <a:stretch/>
        </p:blipFill>
        <p:spPr>
          <a:xfrm>
            <a:off x="-3732197" y="106992964"/>
            <a:ext cx="17328301" cy="8872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1CA870-2F02-7908-43A4-E658F79D6BD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rcRect l="1699" t="10313" r="2452" b="4090"/>
          <a:stretch/>
        </p:blipFill>
        <p:spPr>
          <a:xfrm>
            <a:off x="-3541824" y="114123431"/>
            <a:ext cx="17075031" cy="85774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407B3-F3C7-3808-9B70-92A3520218B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</a:blip>
          <a:srcRect l="2897" t="9313" r="3057" b="5307"/>
          <a:stretch/>
        </p:blipFill>
        <p:spPr>
          <a:xfrm>
            <a:off x="-3320241" y="121317601"/>
            <a:ext cx="16744222" cy="8550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DA2B07-9AA2-3860-8A5E-7C497C687E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/>
          </a:blip>
          <a:srcRect l="1090" t="10773" r="2177" b="3172"/>
          <a:stretch/>
        </p:blipFill>
        <p:spPr>
          <a:xfrm>
            <a:off x="-3643269" y="128966078"/>
            <a:ext cx="17225392" cy="86197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47008-A043-DC22-18B7-CD29BE7262E5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732" t="9254" r="2113" b="3340"/>
          <a:stretch/>
        </p:blipFill>
        <p:spPr>
          <a:xfrm>
            <a:off x="-3693373" y="135767668"/>
            <a:ext cx="17269568" cy="87393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5A536D-19E3-67A4-F289-CC5651DC02A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alphaModFix/>
          </a:blip>
          <a:srcRect l="2966" t="10072" r="2645" b="4118"/>
          <a:stretch/>
        </p:blipFill>
        <p:spPr>
          <a:xfrm>
            <a:off x="-3313714" y="142517109"/>
            <a:ext cx="16820010" cy="86013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034204-64E6-48A8-2C4B-EEB73E4B3193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alphaModFix/>
          </a:blip>
          <a:srcRect l="908" t="9450" r="2693" b="4367"/>
          <a:stretch/>
        </p:blipFill>
        <p:spPr>
          <a:xfrm>
            <a:off x="-3686566" y="149712716"/>
            <a:ext cx="17186512" cy="86427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82EDE4-97F7-CCF5-86CE-E9824BD5F11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</a:blip>
          <a:srcRect l="375" t="9476" r="2718" b="4548"/>
          <a:stretch/>
        </p:blipFill>
        <p:spPr>
          <a:xfrm>
            <a:off x="-3783379" y="158066747"/>
            <a:ext cx="17269568" cy="86185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B157CE-AA53-F4B4-C39B-B3AAD3C849D1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</a:blip>
          <a:srcRect l="579" t="8467" r="2553" b="3955"/>
          <a:stretch/>
        </p:blipFill>
        <p:spPr>
          <a:xfrm>
            <a:off x="-3747625" y="162198860"/>
            <a:ext cx="17261060" cy="8778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9C6364-2FE2-A4EF-161C-620E90E3718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alphaModFix/>
          </a:blip>
          <a:srcRect l="20134" t="24944" r="2497" b="4725"/>
          <a:stretch/>
        </p:blipFill>
        <p:spPr>
          <a:xfrm>
            <a:off x="-274507" y="168014759"/>
            <a:ext cx="13807714" cy="70602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B59534-967C-376C-A541-538494C5C0E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alphaModFix/>
          </a:blip>
          <a:srcRect l="934" t="10312" r="2945" b="3307"/>
          <a:stretch/>
        </p:blipFill>
        <p:spPr>
          <a:xfrm>
            <a:off x="-16973317" y="14646795"/>
            <a:ext cx="17001098" cy="8593982"/>
          </a:xfrm>
          <a:prstGeom prst="rect">
            <a:avLst/>
          </a:prstGeom>
        </p:spPr>
      </p:pic>
      <p:pic>
        <p:nvPicPr>
          <p:cNvPr id="16" name="Picture 15">
            <a:hlinkClick r:id="rId42" action="ppaction://hlinksldjump"/>
            <a:extLst>
              <a:ext uri="{FF2B5EF4-FFF2-40B4-BE49-F238E27FC236}">
                <a16:creationId xmlns:a16="http://schemas.microsoft.com/office/drawing/2014/main" id="{282F3297-60BD-4F3C-13BA-9B5846CC6B7E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</a:blip>
          <a:srcRect l="1062" t="10355" r="3132" b="4832"/>
          <a:stretch/>
        </p:blipFill>
        <p:spPr>
          <a:xfrm>
            <a:off x="-16971719" y="19882437"/>
            <a:ext cx="16959179" cy="8444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05DBC-87CC-9E68-167C-B9CE2AE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</a:blip>
          <a:srcRect l="1452" t="9395" r="8083" b="3361"/>
          <a:stretch/>
        </p:blipFill>
        <p:spPr>
          <a:xfrm>
            <a:off x="-16906294" y="26709118"/>
            <a:ext cx="16006971" cy="86834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5AEF9-73D9-5344-5255-FE4E392233C0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alphaModFix/>
          </a:blip>
          <a:srcRect l="1292" t="11395" r="5897" b="6975"/>
          <a:stretch/>
        </p:blipFill>
        <p:spPr>
          <a:xfrm>
            <a:off x="-16923764" y="32990477"/>
            <a:ext cx="16402214" cy="81147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EDA98F-A621-1982-46C3-6BD5D4905255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alphaModFix/>
          </a:blip>
          <a:srcRect t="11157" r="3354" b="2848"/>
          <a:stretch/>
        </p:blipFill>
        <p:spPr>
          <a:xfrm>
            <a:off x="-17143777" y="40430492"/>
            <a:ext cx="17085829" cy="855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3394F8-168D-9287-C8FA-0D007DB49235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alphaModFix/>
          </a:blip>
          <a:srcRect l="865" t="10485" r="3382" b="6542"/>
          <a:stretch/>
        </p:blipFill>
        <p:spPr>
          <a:xfrm>
            <a:off x="-16985391" y="48635401"/>
            <a:ext cx="16924272" cy="82491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6E5B8F-6F73-C8A3-076A-C1D6D540CA8F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</a:blip>
          <a:srcRect l="951" t="10856" r="3623" b="5494"/>
          <a:stretch/>
        </p:blipFill>
        <p:spPr>
          <a:xfrm>
            <a:off x="-16954267" y="55586380"/>
            <a:ext cx="16844465" cy="83056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550E42-D758-F4D4-AFD5-35111A812A74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</a:blip>
          <a:srcRect l="1339" t="15041" r="2740" b="7292"/>
          <a:stretch/>
        </p:blipFill>
        <p:spPr>
          <a:xfrm>
            <a:off x="-16896661" y="62371753"/>
            <a:ext cx="16935632" cy="7713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40C2AC-4CF8-CAA1-E905-996A397AEF6D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alphaModFix/>
          </a:blip>
          <a:srcRect l="2208" t="9149" r="2740" b="4535"/>
          <a:stretch/>
        </p:blipFill>
        <p:spPr>
          <a:xfrm>
            <a:off x="-16739944" y="68950170"/>
            <a:ext cx="16787304" cy="85749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9A4635-F6D2-F8B6-5CE3-B94A2DEE4D2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alphaModFix/>
          </a:blip>
          <a:srcRect l="2298" t="9705" r="1780" b="3979"/>
          <a:stretch/>
        </p:blipFill>
        <p:spPr>
          <a:xfrm>
            <a:off x="-16720664" y="75898289"/>
            <a:ext cx="16935632" cy="8572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AB19268-78B9-A2F2-F7A7-98338C4063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662" t="9713" r="1628" b="3971"/>
          <a:stretch/>
        </p:blipFill>
        <p:spPr>
          <a:xfrm>
            <a:off x="-16832265" y="81680819"/>
            <a:ext cx="17072303" cy="8570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D1CE340-B854-429E-8C21-4590498CCF9E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8927" r="2047" b="4756"/>
          <a:stretch/>
        </p:blipFill>
        <p:spPr>
          <a:xfrm>
            <a:off x="-16757832" y="88488461"/>
            <a:ext cx="16935632" cy="857235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60AC149-01B6-5586-EBB4-E3882389124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2032" t="41277" r="2047" b="4756"/>
          <a:stretch/>
        </p:blipFill>
        <p:spPr>
          <a:xfrm>
            <a:off x="-16755588" y="92369842"/>
            <a:ext cx="16935632" cy="53596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ABE625B-0C0E-00B7-B1EA-637EBD9DB666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alphaModFix/>
          </a:blip>
          <a:srcRect l="77762" t="71870" r="2047" b="4756"/>
          <a:stretch/>
        </p:blipFill>
        <p:spPr>
          <a:xfrm>
            <a:off x="-3387087" y="95445146"/>
            <a:ext cx="3564887" cy="23212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0437A2-5371-33FA-FB16-09633CDD1DC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953" t="56535" r="67257" b="8774"/>
          <a:stretch/>
        </p:blipFill>
        <p:spPr>
          <a:xfrm>
            <a:off x="-3005713" y="97054146"/>
            <a:ext cx="4991411" cy="350492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F68DDF-ADA9-39F8-DC6E-2CE5F7D4B0D1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</a:blip>
          <a:srcRect l="1477" t="9587" r="12730" b="4098"/>
          <a:stretch/>
        </p:blipFill>
        <p:spPr>
          <a:xfrm>
            <a:off x="-16832769" y="93366079"/>
            <a:ext cx="15095250" cy="85429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B03C49F-4600-264E-1F38-629716DC5DD0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alphaModFix/>
          </a:blip>
          <a:srcRect l="1139" t="10266" r="8653" b="5382"/>
          <a:stretch/>
        </p:blipFill>
        <p:spPr>
          <a:xfrm>
            <a:off x="-16900144" y="98930680"/>
            <a:ext cx="15884134" cy="83547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71E714-7E08-07FA-9CB4-82C6D3DB5D72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845" t="9596" r="2444" b="4089"/>
          <a:stretch/>
        </p:blipFill>
        <p:spPr>
          <a:xfrm>
            <a:off x="-16944617" y="105807398"/>
            <a:ext cx="17033516" cy="85515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3BE3F8-676C-8AD8-C189-2FBD5FA252F7}"/>
              </a:ext>
            </a:extLst>
          </p:cNvPr>
          <p:cNvPicPr>
            <a:picLocks noChangeAspect="1"/>
          </p:cNvPicPr>
          <p:nvPr/>
        </p:nvPicPr>
        <p:blipFill rotWithShape="1">
          <a:blip r:embed="rId57">
            <a:alphaModFix/>
          </a:blip>
          <a:srcRect l="1633" t="9579" r="2767" b="2842"/>
          <a:stretch/>
        </p:blipFill>
        <p:spPr>
          <a:xfrm>
            <a:off x="-16812417" y="110230128"/>
            <a:ext cx="16840198" cy="867782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F7E1759-E55D-AE59-B0F6-935885A85582}"/>
              </a:ext>
            </a:extLst>
          </p:cNvPr>
          <p:cNvSpPr/>
          <p:nvPr/>
        </p:nvSpPr>
        <p:spPr>
          <a:xfrm>
            <a:off x="-1509982" y="-8842829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30D72-AD8F-5764-864F-1203D25EC7F8}"/>
              </a:ext>
            </a:extLst>
          </p:cNvPr>
          <p:cNvSpPr/>
          <p:nvPr/>
        </p:nvSpPr>
        <p:spPr>
          <a:xfrm>
            <a:off x="-1357582" y="-8690429"/>
            <a:ext cx="2379133" cy="601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58" action="ppaction://hlinksldjump"/>
            <a:extLst>
              <a:ext uri="{FF2B5EF4-FFF2-40B4-BE49-F238E27FC236}">
                <a16:creationId xmlns:a16="http://schemas.microsoft.com/office/drawing/2014/main" id="{76FDC9BA-DD02-5701-D6D5-5102897382B9}"/>
              </a:ext>
            </a:extLst>
          </p:cNvPr>
          <p:cNvSpPr/>
          <p:nvPr/>
        </p:nvSpPr>
        <p:spPr>
          <a:xfrm>
            <a:off x="-1434805" y="-8802247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hlinkClick r:id="rId27" action="ppaction://hlinksldjump"/>
            <a:extLst>
              <a:ext uri="{FF2B5EF4-FFF2-40B4-BE49-F238E27FC236}">
                <a16:creationId xmlns:a16="http://schemas.microsoft.com/office/drawing/2014/main" id="{C22B02D3-EC3B-25E7-59DA-60D6A00278B1}"/>
              </a:ext>
            </a:extLst>
          </p:cNvPr>
          <p:cNvSpPr/>
          <p:nvPr/>
        </p:nvSpPr>
        <p:spPr>
          <a:xfrm>
            <a:off x="-1357582" y="-34945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hlinkClick r:id="rId59" action="ppaction://hlinksldjump"/>
            <a:extLst>
              <a:ext uri="{FF2B5EF4-FFF2-40B4-BE49-F238E27FC236}">
                <a16:creationId xmlns:a16="http://schemas.microsoft.com/office/drawing/2014/main" id="{40F3017A-323A-6F47-7FFD-0B683515CB04}"/>
              </a:ext>
            </a:extLst>
          </p:cNvPr>
          <p:cNvSpPr/>
          <p:nvPr/>
        </p:nvSpPr>
        <p:spPr>
          <a:xfrm>
            <a:off x="186645" y="-2189475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hlinkClick r:id="rId60" action="ppaction://hlinksldjump"/>
            <a:extLst>
              <a:ext uri="{FF2B5EF4-FFF2-40B4-BE49-F238E27FC236}">
                <a16:creationId xmlns:a16="http://schemas.microsoft.com/office/drawing/2014/main" id="{BB7F4734-C05D-5B60-0E57-D1A0C3B36844}"/>
              </a:ext>
            </a:extLst>
          </p:cNvPr>
          <p:cNvSpPr/>
          <p:nvPr/>
        </p:nvSpPr>
        <p:spPr>
          <a:xfrm>
            <a:off x="-3529450" y="-1884412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58624A-83B3-A7FA-7057-3F706848B943}"/>
              </a:ext>
            </a:extLst>
          </p:cNvPr>
          <p:cNvSpPr/>
          <p:nvPr/>
        </p:nvSpPr>
        <p:spPr>
          <a:xfrm>
            <a:off x="-6201355" y="2078568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1A93C-A261-0F3A-B7E8-2A4D4889C4C5}"/>
              </a:ext>
            </a:extLst>
          </p:cNvPr>
          <p:cNvSpPr/>
          <p:nvPr/>
        </p:nvSpPr>
        <p:spPr>
          <a:xfrm>
            <a:off x="2631340" y="2158880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hlinkClick r:id="rId61" action="ppaction://hlinksldjump"/>
            <a:extLst>
              <a:ext uri="{FF2B5EF4-FFF2-40B4-BE49-F238E27FC236}">
                <a16:creationId xmlns:a16="http://schemas.microsoft.com/office/drawing/2014/main" id="{FBB60DF7-B399-68D2-3985-95F884CA827C}"/>
              </a:ext>
            </a:extLst>
          </p:cNvPr>
          <p:cNvSpPr/>
          <p:nvPr/>
        </p:nvSpPr>
        <p:spPr>
          <a:xfrm>
            <a:off x="-6201355" y="285128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hlinkClick r:id="rId62" action="ppaction://hlinksldjump"/>
            <a:extLst>
              <a:ext uri="{FF2B5EF4-FFF2-40B4-BE49-F238E27FC236}">
                <a16:creationId xmlns:a16="http://schemas.microsoft.com/office/drawing/2014/main" id="{EE3DAA2B-0DD9-C7A9-2A0A-94288113CA13}"/>
              </a:ext>
            </a:extLst>
          </p:cNvPr>
          <p:cNvSpPr/>
          <p:nvPr/>
        </p:nvSpPr>
        <p:spPr>
          <a:xfrm>
            <a:off x="2631340" y="29816980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hlinkClick r:id="rId63" action="ppaction://hlinksldjump"/>
            <a:extLst>
              <a:ext uri="{FF2B5EF4-FFF2-40B4-BE49-F238E27FC236}">
                <a16:creationId xmlns:a16="http://schemas.microsoft.com/office/drawing/2014/main" id="{55652C47-C653-91B0-CE17-93C00A78F704}"/>
              </a:ext>
            </a:extLst>
          </p:cNvPr>
          <p:cNvSpPr/>
          <p:nvPr/>
        </p:nvSpPr>
        <p:spPr>
          <a:xfrm>
            <a:off x="-6146337" y="57160408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hlinkClick r:id="rId64" action="ppaction://hlinksldjump"/>
            <a:extLst>
              <a:ext uri="{FF2B5EF4-FFF2-40B4-BE49-F238E27FC236}">
                <a16:creationId xmlns:a16="http://schemas.microsoft.com/office/drawing/2014/main" id="{1ADF7CD2-EC01-DDA4-1D23-8F0D20767644}"/>
              </a:ext>
            </a:extLst>
          </p:cNvPr>
          <p:cNvSpPr/>
          <p:nvPr/>
        </p:nvSpPr>
        <p:spPr>
          <a:xfrm>
            <a:off x="-5951735" y="7708803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hlinkClick r:id="rId65" action="ppaction://hlinksldjump"/>
            <a:extLst>
              <a:ext uri="{FF2B5EF4-FFF2-40B4-BE49-F238E27FC236}">
                <a16:creationId xmlns:a16="http://schemas.microsoft.com/office/drawing/2014/main" id="{842C996D-30EF-185B-ECD9-22EFEDAE9726}"/>
              </a:ext>
            </a:extLst>
          </p:cNvPr>
          <p:cNvSpPr/>
          <p:nvPr/>
        </p:nvSpPr>
        <p:spPr>
          <a:xfrm>
            <a:off x="2692995" y="5868928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hlinkClick r:id="rId66" action="ppaction://hlinksldjump"/>
            <a:extLst>
              <a:ext uri="{FF2B5EF4-FFF2-40B4-BE49-F238E27FC236}">
                <a16:creationId xmlns:a16="http://schemas.microsoft.com/office/drawing/2014/main" id="{BE6D457E-C228-5317-60CB-E1350F6C219D}"/>
              </a:ext>
            </a:extLst>
          </p:cNvPr>
          <p:cNvSpPr/>
          <p:nvPr/>
        </p:nvSpPr>
        <p:spPr>
          <a:xfrm>
            <a:off x="2811017" y="7885812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A6A9AD-A10C-A9D1-E916-4B32111BD0C7}"/>
              </a:ext>
            </a:extLst>
          </p:cNvPr>
          <p:cNvSpPr/>
          <p:nvPr/>
        </p:nvSpPr>
        <p:spPr>
          <a:xfrm>
            <a:off x="-5687360" y="9098543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hlinkClick r:id="rId27" action="ppaction://hlinksldjump"/>
            <a:extLst>
              <a:ext uri="{FF2B5EF4-FFF2-40B4-BE49-F238E27FC236}">
                <a16:creationId xmlns:a16="http://schemas.microsoft.com/office/drawing/2014/main" id="{E6385324-2B5C-34B3-0031-7B66839FCA9A}"/>
              </a:ext>
            </a:extLst>
          </p:cNvPr>
          <p:cNvSpPr/>
          <p:nvPr/>
        </p:nvSpPr>
        <p:spPr>
          <a:xfrm>
            <a:off x="-5593325" y="90126156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77796E-135F-6B29-E361-8CC8F4B34A34}"/>
              </a:ext>
            </a:extLst>
          </p:cNvPr>
          <p:cNvSpPr/>
          <p:nvPr/>
        </p:nvSpPr>
        <p:spPr>
          <a:xfrm>
            <a:off x="2929374" y="90996943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93EF899-6EC1-B9E9-FC8F-D1E78FE96D91}"/>
              </a:ext>
            </a:extLst>
          </p:cNvPr>
          <p:cNvSpPr/>
          <p:nvPr/>
        </p:nvSpPr>
        <p:spPr>
          <a:xfrm>
            <a:off x="2905027" y="91828764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hlinkClick r:id="rId67" action="ppaction://hlinksldjump"/>
            <a:extLst>
              <a:ext uri="{FF2B5EF4-FFF2-40B4-BE49-F238E27FC236}">
                <a16:creationId xmlns:a16="http://schemas.microsoft.com/office/drawing/2014/main" id="{FB7237DE-4CF6-68C1-0135-AF0145C14EB9}"/>
              </a:ext>
            </a:extLst>
          </p:cNvPr>
          <p:cNvSpPr/>
          <p:nvPr/>
        </p:nvSpPr>
        <p:spPr>
          <a:xfrm>
            <a:off x="1094492" y="9342162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hlinkClick r:id="rId68" action="ppaction://hlinksldjump"/>
            <a:extLst>
              <a:ext uri="{FF2B5EF4-FFF2-40B4-BE49-F238E27FC236}">
                <a16:creationId xmlns:a16="http://schemas.microsoft.com/office/drawing/2014/main" id="{E7E35909-4C99-7EF1-9814-DE6144244AE8}"/>
              </a:ext>
            </a:extLst>
          </p:cNvPr>
          <p:cNvSpPr/>
          <p:nvPr/>
        </p:nvSpPr>
        <p:spPr>
          <a:xfrm>
            <a:off x="-8532035" y="949792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hlinkClick r:id="rId69" action="ppaction://hlinksldjump"/>
            <a:extLst>
              <a:ext uri="{FF2B5EF4-FFF2-40B4-BE49-F238E27FC236}">
                <a16:creationId xmlns:a16="http://schemas.microsoft.com/office/drawing/2014/main" id="{FA81D4F9-2CF5-4A0B-7EFC-5EDD3C1A33CA}"/>
              </a:ext>
            </a:extLst>
          </p:cNvPr>
          <p:cNvSpPr/>
          <p:nvPr/>
        </p:nvSpPr>
        <p:spPr>
          <a:xfrm>
            <a:off x="3077358" y="94751114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B67416-D136-53A0-5B00-030C1FC756DD}"/>
              </a:ext>
            </a:extLst>
          </p:cNvPr>
          <p:cNvSpPr/>
          <p:nvPr/>
        </p:nvSpPr>
        <p:spPr>
          <a:xfrm>
            <a:off x="-1502335" y="9665631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hlinkClick r:id="rId70" action="ppaction://hlinksldjump"/>
            <a:extLst>
              <a:ext uri="{FF2B5EF4-FFF2-40B4-BE49-F238E27FC236}">
                <a16:creationId xmlns:a16="http://schemas.microsoft.com/office/drawing/2014/main" id="{8A3AFD64-A55A-B334-9277-D1213451907D}"/>
              </a:ext>
            </a:extLst>
          </p:cNvPr>
          <p:cNvSpPr/>
          <p:nvPr/>
        </p:nvSpPr>
        <p:spPr>
          <a:xfrm>
            <a:off x="3324915" y="128762806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hlinkClick r:id="rId71" action="ppaction://hlinksldjump"/>
            <a:extLst>
              <a:ext uri="{FF2B5EF4-FFF2-40B4-BE49-F238E27FC236}">
                <a16:creationId xmlns:a16="http://schemas.microsoft.com/office/drawing/2014/main" id="{25D26E73-405E-6A24-DC4B-DDAFED2043FF}"/>
              </a:ext>
            </a:extLst>
          </p:cNvPr>
          <p:cNvSpPr/>
          <p:nvPr/>
        </p:nvSpPr>
        <p:spPr>
          <a:xfrm>
            <a:off x="3574590" y="145354940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hlinkClick r:id="rId67" action="ppaction://hlinksldjump"/>
            <a:extLst>
              <a:ext uri="{FF2B5EF4-FFF2-40B4-BE49-F238E27FC236}">
                <a16:creationId xmlns:a16="http://schemas.microsoft.com/office/drawing/2014/main" id="{8200B737-1DCA-3115-9F1F-55D435EA6070}"/>
              </a:ext>
            </a:extLst>
          </p:cNvPr>
          <p:cNvSpPr/>
          <p:nvPr/>
        </p:nvSpPr>
        <p:spPr>
          <a:xfrm>
            <a:off x="3641432" y="160266039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hlinkClick r:id="rId27" action="ppaction://hlinksldjump"/>
            <a:extLst>
              <a:ext uri="{FF2B5EF4-FFF2-40B4-BE49-F238E27FC236}">
                <a16:creationId xmlns:a16="http://schemas.microsoft.com/office/drawing/2014/main" id="{0F0AAB81-D18F-3ECC-B14C-B3A4E8F7FA69}"/>
              </a:ext>
            </a:extLst>
          </p:cNvPr>
          <p:cNvSpPr/>
          <p:nvPr/>
        </p:nvSpPr>
        <p:spPr>
          <a:xfrm>
            <a:off x="3690189" y="173189665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E2E776-FA20-5010-8CAB-FFCCC34856F1}"/>
              </a:ext>
            </a:extLst>
          </p:cNvPr>
          <p:cNvSpPr/>
          <p:nvPr/>
        </p:nvSpPr>
        <p:spPr>
          <a:xfrm>
            <a:off x="3725858" y="174003543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hlinkClick r:id="rId72" action="ppaction://hlinksldjump"/>
            <a:extLst>
              <a:ext uri="{FF2B5EF4-FFF2-40B4-BE49-F238E27FC236}">
                <a16:creationId xmlns:a16="http://schemas.microsoft.com/office/drawing/2014/main" id="{78CD2B52-9FE0-B3E3-0E1B-96F3104C7501}"/>
              </a:ext>
            </a:extLst>
          </p:cNvPr>
          <p:cNvSpPr/>
          <p:nvPr/>
        </p:nvSpPr>
        <p:spPr>
          <a:xfrm>
            <a:off x="-5178520" y="94047177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hlinkClick r:id="rId73" action="ppaction://hlinksldjump"/>
            <a:extLst>
              <a:ext uri="{FF2B5EF4-FFF2-40B4-BE49-F238E27FC236}">
                <a16:creationId xmlns:a16="http://schemas.microsoft.com/office/drawing/2014/main" id="{5C9AEBC1-283D-BD19-0BDB-4EFAD59A7CD5}"/>
              </a:ext>
            </a:extLst>
          </p:cNvPr>
          <p:cNvSpPr/>
          <p:nvPr/>
        </p:nvSpPr>
        <p:spPr>
          <a:xfrm>
            <a:off x="-8379635" y="1117559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hlinkClick r:id="rId27" action="ppaction://hlinksldjump"/>
            <a:extLst>
              <a:ext uri="{FF2B5EF4-FFF2-40B4-BE49-F238E27FC236}">
                <a16:creationId xmlns:a16="http://schemas.microsoft.com/office/drawing/2014/main" id="{9910B9B1-59C3-00AD-F696-12CF5606824D}"/>
              </a:ext>
            </a:extLst>
          </p:cNvPr>
          <p:cNvSpPr/>
          <p:nvPr/>
        </p:nvSpPr>
        <p:spPr>
          <a:xfrm>
            <a:off x="-8074835" y="1172042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F914337-AD49-6211-9413-E4394B636A43}"/>
              </a:ext>
            </a:extLst>
          </p:cNvPr>
          <p:cNvSpPr/>
          <p:nvPr/>
        </p:nvSpPr>
        <p:spPr>
          <a:xfrm>
            <a:off x="-8201835" y="118105911"/>
            <a:ext cx="2718210" cy="60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C4B12B22-3CE9-72E4-4B5F-AAC5D4DF4B5B}"/>
              </a:ext>
            </a:extLst>
          </p:cNvPr>
          <p:cNvSpPr/>
          <p:nvPr/>
        </p:nvSpPr>
        <p:spPr>
          <a:xfrm>
            <a:off x="2245710" y="-1177179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hlinkClick r:id="rId66" action="ppaction://hlinksldjump"/>
            <a:extLst>
              <a:ext uri="{FF2B5EF4-FFF2-40B4-BE49-F238E27FC236}">
                <a16:creationId xmlns:a16="http://schemas.microsoft.com/office/drawing/2014/main" id="{33C1E3BE-EDBB-8DFE-3476-64539B4E1807}"/>
              </a:ext>
            </a:extLst>
          </p:cNvPr>
          <p:cNvSpPr/>
          <p:nvPr/>
        </p:nvSpPr>
        <p:spPr>
          <a:xfrm>
            <a:off x="-5714523" y="-813331"/>
            <a:ext cx="2158410" cy="541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932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1AAA-813E-976A-AF6F-77866847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Maiandra GD" panose="020E0502030308020204" pitchFamily="34" charset="0"/>
                <a:ea typeface="HGMaruGothicMPRO" panose="020B0400000000000000" pitchFamily="34" charset="-128"/>
              </a:rPr>
              <a:t>UPDATE PATRONS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23AA0C-473B-DBD9-6154-F73DB44E9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"/>
          <a:stretch/>
        </p:blipFill>
        <p:spPr>
          <a:xfrm>
            <a:off x="770468" y="1518398"/>
            <a:ext cx="7620000" cy="35259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E41FF9-2412-6D88-C7B7-B701DD06D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87" y="5132629"/>
            <a:ext cx="9102712" cy="125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088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0CBAA-8465-8C57-C491-CEB66922A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111" y="1762962"/>
            <a:ext cx="9328933" cy="4759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9275ED-7905-C862-A6F7-84054498D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18335"/>
            <a:ext cx="6037583" cy="3799552"/>
          </a:xfrm>
          <a:prstGeom prst="rect">
            <a:avLst/>
          </a:prstGeom>
        </p:spPr>
      </p:pic>
      <p:sp>
        <p:nvSpPr>
          <p:cNvPr id="2" name="Arrow: Left 1">
            <a:hlinkClick r:id="rId4" action="ppaction://hlinksldjump"/>
            <a:extLst>
              <a:ext uri="{FF2B5EF4-FFF2-40B4-BE49-F238E27FC236}">
                <a16:creationId xmlns:a16="http://schemas.microsoft.com/office/drawing/2014/main" id="{89A3D5AF-9816-04C4-A04D-B1E2BB3E28AD}"/>
              </a:ext>
            </a:extLst>
          </p:cNvPr>
          <p:cNvSpPr/>
          <p:nvPr/>
        </p:nvSpPr>
        <p:spPr>
          <a:xfrm>
            <a:off x="576197" y="335668"/>
            <a:ext cx="864296" cy="528628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5753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1AAA-813E-976A-AF6F-77866847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Maiandra GD" panose="020E0502030308020204" pitchFamily="34" charset="0"/>
                <a:ea typeface="HGMaruGothicMPRO" panose="020B0400000000000000" pitchFamily="34" charset="-128"/>
              </a:rPr>
              <a:t>DELETE PATRONS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84BC9-26C6-693B-85D6-0B06C1D89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"/>
          <a:stretch/>
        </p:blipFill>
        <p:spPr>
          <a:xfrm>
            <a:off x="575353" y="1413754"/>
            <a:ext cx="7197047" cy="3487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A9938E-5190-2189-913E-B744A8A6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87" y="4850268"/>
            <a:ext cx="7302750" cy="1568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3F797-EE06-BE10-9CE8-B9A892BD8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023" y="1227452"/>
            <a:ext cx="6151624" cy="2724212"/>
          </a:xfrm>
          <a:prstGeom prst="rect">
            <a:avLst/>
          </a:prstGeom>
        </p:spPr>
      </p:pic>
      <p:sp>
        <p:nvSpPr>
          <p:cNvPr id="3" name="Action Button: Go Back or Previous 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BE81FC65-64D0-F9A1-5CDD-25E1F492557E}"/>
              </a:ext>
            </a:extLst>
          </p:cNvPr>
          <p:cNvSpPr/>
          <p:nvPr/>
        </p:nvSpPr>
        <p:spPr>
          <a:xfrm>
            <a:off x="575353" y="365125"/>
            <a:ext cx="1006867" cy="315912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5403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1AAA-813E-976A-AF6F-77866847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Maiandra GD" panose="020E0502030308020204" pitchFamily="34" charset="0"/>
                <a:ea typeface="HGMaruGothicMPRO" panose="020B0400000000000000" pitchFamily="34" charset="-128"/>
              </a:rPr>
              <a:t>DISPLAY PATRONS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54A9C-6ACD-1DC0-44E6-667F01213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"/>
          <a:stretch/>
        </p:blipFill>
        <p:spPr>
          <a:xfrm>
            <a:off x="575353" y="1480632"/>
            <a:ext cx="5997040" cy="3896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284A2-ABA4-362D-842D-339381CDA2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443"/>
          <a:stretch/>
        </p:blipFill>
        <p:spPr>
          <a:xfrm>
            <a:off x="6096000" y="4001316"/>
            <a:ext cx="4961467" cy="24766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7CEFD0-4D6E-70D8-D6AC-E0DDD2FCB3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5687" b="65609"/>
          <a:stretch/>
        </p:blipFill>
        <p:spPr>
          <a:xfrm>
            <a:off x="604992" y="5407000"/>
            <a:ext cx="5261984" cy="738128"/>
          </a:xfrm>
          <a:prstGeom prst="rect">
            <a:avLst/>
          </a:prstGeom>
        </p:spPr>
      </p:pic>
      <p:sp>
        <p:nvSpPr>
          <p:cNvPr id="3" name="Action Button: Go Back or Previous 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95AD17BC-71CF-C2B8-294D-A460420F5E85}"/>
              </a:ext>
            </a:extLst>
          </p:cNvPr>
          <p:cNvSpPr/>
          <p:nvPr/>
        </p:nvSpPr>
        <p:spPr>
          <a:xfrm>
            <a:off x="575353" y="365125"/>
            <a:ext cx="1006867" cy="315912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9202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1AAA-813E-976A-AF6F-77866847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Maiandra GD" panose="020E0502030308020204" pitchFamily="34" charset="0"/>
                <a:ea typeface="HGMaruGothicMPRO" panose="020B0400000000000000" pitchFamily="34" charset="-128"/>
              </a:rPr>
              <a:t>MANAGE CHECK-OUTS &amp; RETURNS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7BAC0F-5AFA-D58B-FC52-1232C25EA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1" y="1690688"/>
            <a:ext cx="8312577" cy="3949903"/>
          </a:xfrm>
          <a:prstGeom prst="rect">
            <a:avLst/>
          </a:prstGeom>
        </p:spPr>
      </p:pic>
      <p:sp>
        <p:nvSpPr>
          <p:cNvPr id="7" name="Action Button: Go Back or Previous 6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6B98ED6D-5360-E6E4-418D-2761122EF5F6}"/>
              </a:ext>
            </a:extLst>
          </p:cNvPr>
          <p:cNvSpPr/>
          <p:nvPr/>
        </p:nvSpPr>
        <p:spPr>
          <a:xfrm>
            <a:off x="575353" y="365125"/>
            <a:ext cx="1006867" cy="315912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7834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1AAA-813E-976A-AF6F-77866847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Maiandra GD" panose="020E0502030308020204" pitchFamily="34" charset="0"/>
                <a:ea typeface="HGMaruGothicMPRO" panose="020B0400000000000000" pitchFamily="34" charset="-128"/>
              </a:rPr>
              <a:t>CHECK-OUT BOOK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02C4E1-23DB-88A7-A2F2-2ED9C4AC7194}"/>
              </a:ext>
            </a:extLst>
          </p:cNvPr>
          <p:cNvGrpSpPr/>
          <p:nvPr/>
        </p:nvGrpSpPr>
        <p:grpSpPr>
          <a:xfrm>
            <a:off x="838200" y="1422400"/>
            <a:ext cx="6057900" cy="5245100"/>
            <a:chOff x="2207482" y="1631857"/>
            <a:chExt cx="7819369" cy="67851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B65C680-8476-FE54-B331-87E519216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9"/>
            <a:stretch/>
          </p:blipFill>
          <p:spPr>
            <a:xfrm>
              <a:off x="2207482" y="1631857"/>
              <a:ext cx="7819369" cy="359428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4A38432-A8E0-E41E-90D2-C52922D61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7483" y="5298995"/>
              <a:ext cx="6280473" cy="311801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A37702C-6835-84D6-B55F-DFFF889A4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40" y="1715237"/>
            <a:ext cx="4070511" cy="31375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C917C0-5F48-B887-CC2F-8D3333021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740" y="4852750"/>
            <a:ext cx="4804172" cy="1640125"/>
          </a:xfrm>
          <a:prstGeom prst="rect">
            <a:avLst/>
          </a:prstGeom>
        </p:spPr>
      </p:pic>
      <p:sp>
        <p:nvSpPr>
          <p:cNvPr id="14" name="Action Button: Go Back or Previous 1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7AEF0B4-63F8-E4BE-C5AB-5116FF085A78}"/>
              </a:ext>
            </a:extLst>
          </p:cNvPr>
          <p:cNvSpPr/>
          <p:nvPr/>
        </p:nvSpPr>
        <p:spPr>
          <a:xfrm>
            <a:off x="575353" y="365125"/>
            <a:ext cx="1006867" cy="315912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3890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1AAA-813E-976A-AF6F-77866847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Maiandra GD" panose="020E0502030308020204" pitchFamily="34" charset="0"/>
                <a:ea typeface="HGMaruGothicMPRO" panose="020B0400000000000000" pitchFamily="34" charset="-128"/>
              </a:rPr>
              <a:t>RETURN 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B1EB9E-8F69-DEBC-A09B-0534B486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00" y="1482861"/>
            <a:ext cx="6494801" cy="4455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90274D-55EA-9C35-5F3E-65BB57840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400" y="1462033"/>
            <a:ext cx="5708943" cy="4654789"/>
          </a:xfrm>
          <a:prstGeom prst="rect">
            <a:avLst/>
          </a:prstGeom>
        </p:spPr>
      </p:pic>
      <p:sp>
        <p:nvSpPr>
          <p:cNvPr id="9" name="Action Button: Go Back or Previous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3F94529A-4130-509B-B703-A1EBD7DB9595}"/>
              </a:ext>
            </a:extLst>
          </p:cNvPr>
          <p:cNvSpPr/>
          <p:nvPr/>
        </p:nvSpPr>
        <p:spPr>
          <a:xfrm>
            <a:off x="575353" y="365125"/>
            <a:ext cx="1006867" cy="315912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601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1AAA-813E-976A-AF6F-77866847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Maiandra GD" panose="020E0502030308020204" pitchFamily="34" charset="0"/>
                <a:ea typeface="HGMaruGothicMPRO" panose="020B0400000000000000" pitchFamily="34" charset="-128"/>
              </a:rPr>
              <a:t>DISPLAY CURRENT CHECK-OUTS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68E76F-411A-D0CC-9D03-57D0C243B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34" y="1441383"/>
            <a:ext cx="8268125" cy="52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430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93FA85-4224-CBF6-4DEC-B574BCF9F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2498" b="14856"/>
          <a:stretch/>
        </p:blipFill>
        <p:spPr>
          <a:xfrm>
            <a:off x="0" y="976779"/>
            <a:ext cx="8641522" cy="5081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952C49-E286-38D6-82D6-E69FEAE07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743" b="-1651"/>
          <a:stretch/>
        </p:blipFill>
        <p:spPr>
          <a:xfrm>
            <a:off x="5879183" y="3429000"/>
            <a:ext cx="7445651" cy="891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D9A47B-CE35-41A9-FA44-23C1F7AF6B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586"/>
          <a:stretch/>
        </p:blipFill>
        <p:spPr>
          <a:xfrm>
            <a:off x="5901071" y="4215603"/>
            <a:ext cx="6482400" cy="1665023"/>
          </a:xfrm>
          <a:prstGeom prst="rect">
            <a:avLst/>
          </a:prstGeom>
        </p:spPr>
      </p:pic>
      <p:sp>
        <p:nvSpPr>
          <p:cNvPr id="11" name="Arrow: Left 10">
            <a:hlinkClick r:id="rId4" action="ppaction://hlinksldjump"/>
            <a:extLst>
              <a:ext uri="{FF2B5EF4-FFF2-40B4-BE49-F238E27FC236}">
                <a16:creationId xmlns:a16="http://schemas.microsoft.com/office/drawing/2014/main" id="{0EDA944B-270C-2EB9-8D56-29ADC04B4D3C}"/>
              </a:ext>
            </a:extLst>
          </p:cNvPr>
          <p:cNvSpPr/>
          <p:nvPr/>
        </p:nvSpPr>
        <p:spPr>
          <a:xfrm>
            <a:off x="676405" y="284595"/>
            <a:ext cx="776614" cy="551145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8929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1AAA-813E-976A-AF6F-77866847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Maiandra GD" panose="020E0502030308020204" pitchFamily="34" charset="0"/>
                <a:ea typeface="HGMaruGothicMPRO" panose="020B0400000000000000" pitchFamily="34" charset="-128"/>
              </a:rPr>
              <a:t>DISPLAY CHECK-OUT HISTORY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68E76F-411A-D0CC-9D03-57D0C243B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34" y="1441383"/>
            <a:ext cx="8268125" cy="52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37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339</Words>
  <Application>Microsoft Office PowerPoint</Application>
  <PresentationFormat>Widescreen</PresentationFormat>
  <Paragraphs>76</Paragraphs>
  <Slides>103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1" baseType="lpstr">
      <vt:lpstr>Arial</vt:lpstr>
      <vt:lpstr>Bahnschrift SemiBold</vt:lpstr>
      <vt:lpstr>Calibri</vt:lpstr>
      <vt:lpstr>Calibri Light</vt:lpstr>
      <vt:lpstr>Courier New</vt:lpstr>
      <vt:lpstr>Jumble</vt:lpstr>
      <vt:lpstr>Maiandra GD</vt:lpstr>
      <vt:lpstr>Office Theme</vt:lpstr>
      <vt:lpstr>PowerPoint Presentation</vt:lpstr>
      <vt:lpstr>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Login</vt:lpstr>
      <vt:lpstr>HOME</vt:lpstr>
      <vt:lpstr>MANAGE BOOKS</vt:lpstr>
      <vt:lpstr>ADD BOOK</vt:lpstr>
      <vt:lpstr>SEARCH BOOK</vt:lpstr>
      <vt:lpstr>UPDATE BOOK</vt:lpstr>
      <vt:lpstr>PowerPoint Presentation</vt:lpstr>
      <vt:lpstr>DELETE BOOK</vt:lpstr>
      <vt:lpstr>DISPLAY BOOKS</vt:lpstr>
      <vt:lpstr>MANAGE PATRONS</vt:lpstr>
      <vt:lpstr>ADD PATRONS</vt:lpstr>
      <vt:lpstr>SEARCH PATRONS</vt:lpstr>
      <vt:lpstr>UPDATE PATRONS</vt:lpstr>
      <vt:lpstr>PowerPoint Presentation</vt:lpstr>
      <vt:lpstr>DELETE PATRONS</vt:lpstr>
      <vt:lpstr>DISPLAY PATRONS</vt:lpstr>
      <vt:lpstr>MANAGE CHECK-OUTS &amp; RETURNS</vt:lpstr>
      <vt:lpstr>CHECK-OUT BOOK</vt:lpstr>
      <vt:lpstr>RETURN BOOK</vt:lpstr>
      <vt:lpstr>DISPLAY CURRENT CHECK-OUTS</vt:lpstr>
      <vt:lpstr>PowerPoint Presentation</vt:lpstr>
      <vt:lpstr>DISPLAY CHECK-OUT HISTORY</vt:lpstr>
      <vt:lpstr>PowerPoint Presentation</vt:lpstr>
      <vt:lpstr>LOGIN SETTINGS</vt:lpstr>
      <vt:lpstr>CHANGE PASSWORD</vt:lpstr>
      <vt:lpstr>LOGIN HISTORY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sjjjnslrs1212@outlook.com</dc:creator>
  <cp:lastModifiedBy>sjjjnslrs1212@outlook.com</cp:lastModifiedBy>
  <cp:revision>4</cp:revision>
  <dcterms:created xsi:type="dcterms:W3CDTF">2023-07-31T10:31:26Z</dcterms:created>
  <dcterms:modified xsi:type="dcterms:W3CDTF">2023-08-01T03:17:32Z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